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6"/>
    <p:sldMasterId id="2147483720" r:id="rId7"/>
    <p:sldMasterId id="2147483730" r:id="rId8"/>
    <p:sldMasterId id="2147483859" r:id="rId9"/>
    <p:sldMasterId id="2147483765" r:id="rId10"/>
  </p:sldMasterIdLst>
  <p:notesMasterIdLst>
    <p:notesMasterId r:id="rId26"/>
  </p:notesMasterIdLst>
  <p:handoutMasterIdLst>
    <p:handoutMasterId r:id="rId27"/>
  </p:handoutMasterIdLst>
  <p:sldIdLst>
    <p:sldId id="256" r:id="rId11"/>
    <p:sldId id="269" r:id="rId12"/>
    <p:sldId id="257" r:id="rId13"/>
    <p:sldId id="258" r:id="rId14"/>
    <p:sldId id="261" r:id="rId15"/>
    <p:sldId id="260" r:id="rId16"/>
    <p:sldId id="262" r:id="rId17"/>
    <p:sldId id="263" r:id="rId18"/>
    <p:sldId id="264" r:id="rId19"/>
    <p:sldId id="265" r:id="rId20"/>
    <p:sldId id="270" r:id="rId21"/>
    <p:sldId id="266" r:id="rId22"/>
    <p:sldId id="267" r:id="rId23"/>
    <p:sldId id="268" r:id="rId24"/>
    <p:sldId id="271"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0E1AB4-2BC8-4199-0A96-DD50BFDCBCBC}" name="Koiranen Tuuli" initials="KT" userId="S::tuuli.koiranen@pohde.fi::75dd73fb-072f-4b9f-b1ee-c8eb75dd28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C3E"/>
    <a:srgbClr val="00A0BE"/>
    <a:srgbClr val="333333"/>
    <a:srgbClr val="424242"/>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8CA1D-1C3D-4A4C-A919-7DE54849315E}" v="20" dt="2023-10-05T11:49:09.036"/>
    <p1510:client id="{4A2F491F-15A3-44FE-41E9-010B47C9CBB9}" v="441" dt="2023-08-24T12:28:37.511"/>
    <p1510:client id="{A7D7DEB4-79F4-4B43-A7A3-0BFE64857BC3}" v="357" dt="2023-09-28T10:06:47.360"/>
    <p1510:client id="{BB1D5AC9-459C-44CD-B9F2-FA9273C343D9}" v="885" dt="2023-08-31T12:49:10.225"/>
    <p1510:client id="{CEB66E4C-6266-424D-A00F-4320A91AE5B0}" v="7" dt="2023-10-03T06:57:18.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notesViewPr>
    <p:cSldViewPr snapToGrid="0">
      <p:cViewPr varScale="1">
        <p:scale>
          <a:sx n="125" d="100"/>
          <a:sy n="125" d="100"/>
        </p:scale>
        <p:origin x="313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ranen Tuuli" userId="S::tuuli.koiranen@pohde.fi::75dd73fb-072f-4b9f-b1ee-c8eb75dd28b4" providerId="AD" clId="Web-{A7D7DEB4-79F4-4B43-A7A3-0BFE64857BC3}"/>
    <pc:docChg chg="addSld modSld">
      <pc:chgData name="Koiranen Tuuli" userId="S::tuuli.koiranen@pohde.fi::75dd73fb-072f-4b9f-b1ee-c8eb75dd28b4" providerId="AD" clId="Web-{A7D7DEB4-79F4-4B43-A7A3-0BFE64857BC3}" dt="2023-09-28T10:06:47.360" v="359"/>
      <pc:docMkLst>
        <pc:docMk/>
      </pc:docMkLst>
      <pc:sldChg chg="modSp">
        <pc:chgData name="Koiranen Tuuli" userId="S::tuuli.koiranen@pohde.fi::75dd73fb-072f-4b9f-b1ee-c8eb75dd28b4" providerId="AD" clId="Web-{A7D7DEB4-79F4-4B43-A7A3-0BFE64857BC3}" dt="2023-09-28T09:26:23.767" v="286" actId="20577"/>
        <pc:sldMkLst>
          <pc:docMk/>
          <pc:sldMk cId="4021764113" sldId="257"/>
        </pc:sldMkLst>
        <pc:spChg chg="mod">
          <ac:chgData name="Koiranen Tuuli" userId="S::tuuli.koiranen@pohde.fi::75dd73fb-072f-4b9f-b1ee-c8eb75dd28b4" providerId="AD" clId="Web-{A7D7DEB4-79F4-4B43-A7A3-0BFE64857BC3}" dt="2023-09-28T09:26:23.767" v="286" actId="20577"/>
          <ac:spMkLst>
            <pc:docMk/>
            <pc:sldMk cId="4021764113" sldId="257"/>
            <ac:spMk id="2" creationId="{551B97B1-12B9-0D59-C850-AC13C05A81FA}"/>
          </ac:spMkLst>
        </pc:spChg>
      </pc:sldChg>
      <pc:sldChg chg="delCm">
        <pc:chgData name="Koiranen Tuuli" userId="S::tuuli.koiranen@pohde.fi::75dd73fb-072f-4b9f-b1ee-c8eb75dd28b4" providerId="AD" clId="Web-{A7D7DEB4-79F4-4B43-A7A3-0BFE64857BC3}" dt="2023-09-28T10:03:57.357" v="358"/>
        <pc:sldMkLst>
          <pc:docMk/>
          <pc:sldMk cId="4168067992" sldId="260"/>
        </pc:sldMkLst>
        <pc:extLst>
          <p:ext xmlns:p="http://schemas.openxmlformats.org/presentationml/2006/main" uri="{D6D511B9-2390-475A-947B-AFAB55BFBCF1}">
            <pc226:cmChg xmlns:pc226="http://schemas.microsoft.com/office/powerpoint/2022/06/main/command" chg="del">
              <pc226:chgData name="Koiranen Tuuli" userId="S::tuuli.koiranen@pohde.fi::75dd73fb-072f-4b9f-b1ee-c8eb75dd28b4" providerId="AD" clId="Web-{A7D7DEB4-79F4-4B43-A7A3-0BFE64857BC3}" dt="2023-09-28T10:03:57.357" v="358"/>
              <pc2:cmMkLst xmlns:pc2="http://schemas.microsoft.com/office/powerpoint/2019/9/main/command">
                <pc:docMk/>
                <pc:sldMk cId="4168067992" sldId="260"/>
                <pc2:cmMk id="{A45D632C-F0EB-4903-AD69-DA09B0693F06}"/>
              </pc2:cmMkLst>
            </pc226:cmChg>
          </p:ext>
        </pc:extLst>
      </pc:sldChg>
      <pc:sldChg chg="modSp delCm">
        <pc:chgData name="Koiranen Tuuli" userId="S::tuuli.koiranen@pohde.fi::75dd73fb-072f-4b9f-b1ee-c8eb75dd28b4" providerId="AD" clId="Web-{A7D7DEB4-79F4-4B43-A7A3-0BFE64857BC3}" dt="2023-09-28T09:41:47.003" v="334"/>
        <pc:sldMkLst>
          <pc:docMk/>
          <pc:sldMk cId="1440063110" sldId="261"/>
        </pc:sldMkLst>
        <pc:spChg chg="mod">
          <ac:chgData name="Koiranen Tuuli" userId="S::tuuli.koiranen@pohde.fi::75dd73fb-072f-4b9f-b1ee-c8eb75dd28b4" providerId="AD" clId="Web-{A7D7DEB4-79F4-4B43-A7A3-0BFE64857BC3}" dt="2023-09-28T09:38:16.859" v="333" actId="20577"/>
          <ac:spMkLst>
            <pc:docMk/>
            <pc:sldMk cId="1440063110" sldId="261"/>
            <ac:spMk id="2" creationId="{0430680C-0893-C7EE-85E5-6CCABDE7C2FC}"/>
          </ac:spMkLst>
        </pc:spChg>
        <pc:extLst>
          <p:ext xmlns:p="http://schemas.openxmlformats.org/presentationml/2006/main" uri="{D6D511B9-2390-475A-947B-AFAB55BFBCF1}">
            <pc226:cmChg xmlns:pc226="http://schemas.microsoft.com/office/powerpoint/2022/06/main/command" chg="del">
              <pc226:chgData name="Koiranen Tuuli" userId="S::tuuli.koiranen@pohde.fi::75dd73fb-072f-4b9f-b1ee-c8eb75dd28b4" providerId="AD" clId="Web-{A7D7DEB4-79F4-4B43-A7A3-0BFE64857BC3}" dt="2023-09-28T09:41:47.003" v="334"/>
              <pc2:cmMkLst xmlns:pc2="http://schemas.microsoft.com/office/powerpoint/2019/9/main/command">
                <pc:docMk/>
                <pc:sldMk cId="1440063110" sldId="261"/>
                <pc2:cmMk id="{D2002AD9-8A6C-4545-9E98-404459CAB3DB}"/>
              </pc2:cmMkLst>
            </pc226:cmChg>
          </p:ext>
        </pc:extLst>
      </pc:sldChg>
      <pc:sldChg chg="modSp">
        <pc:chgData name="Koiranen Tuuli" userId="S::tuuli.koiranen@pohde.fi::75dd73fb-072f-4b9f-b1ee-c8eb75dd28b4" providerId="AD" clId="Web-{A7D7DEB4-79F4-4B43-A7A3-0BFE64857BC3}" dt="2023-09-28T09:24:15.640" v="267" actId="20577"/>
        <pc:sldMkLst>
          <pc:docMk/>
          <pc:sldMk cId="1364026536" sldId="263"/>
        </pc:sldMkLst>
        <pc:spChg chg="mod">
          <ac:chgData name="Koiranen Tuuli" userId="S::tuuli.koiranen@pohde.fi::75dd73fb-072f-4b9f-b1ee-c8eb75dd28b4" providerId="AD" clId="Web-{A7D7DEB4-79F4-4B43-A7A3-0BFE64857BC3}" dt="2023-09-28T09:24:15.640" v="267" actId="20577"/>
          <ac:spMkLst>
            <pc:docMk/>
            <pc:sldMk cId="1364026536" sldId="263"/>
            <ac:spMk id="2" creationId="{BA6DCC21-B9DC-FB86-6966-A24F516C7B4D}"/>
          </ac:spMkLst>
        </pc:spChg>
        <pc:spChg chg="mod">
          <ac:chgData name="Koiranen Tuuli" userId="S::tuuli.koiranen@pohde.fi::75dd73fb-072f-4b9f-b1ee-c8eb75dd28b4" providerId="AD" clId="Web-{A7D7DEB4-79F4-4B43-A7A3-0BFE64857BC3}" dt="2023-09-28T09:23:06.560" v="263" actId="20577"/>
          <ac:spMkLst>
            <pc:docMk/>
            <pc:sldMk cId="1364026536" sldId="263"/>
            <ac:spMk id="3" creationId="{BFA5A612-CB04-14F5-E9B8-D154B0904EE6}"/>
          </ac:spMkLst>
        </pc:spChg>
      </pc:sldChg>
      <pc:sldChg chg="modSp delCm">
        <pc:chgData name="Koiranen Tuuli" userId="S::tuuli.koiranen@pohde.fi::75dd73fb-072f-4b9f-b1ee-c8eb75dd28b4" providerId="AD" clId="Web-{A7D7DEB4-79F4-4B43-A7A3-0BFE64857BC3}" dt="2023-09-28T10:06:47.360" v="359"/>
        <pc:sldMkLst>
          <pc:docMk/>
          <pc:sldMk cId="3765827995" sldId="264"/>
        </pc:sldMkLst>
        <pc:spChg chg="mod">
          <ac:chgData name="Koiranen Tuuli" userId="S::tuuli.koiranen@pohde.fi::75dd73fb-072f-4b9f-b1ee-c8eb75dd28b4" providerId="AD" clId="Web-{A7D7DEB4-79F4-4B43-A7A3-0BFE64857BC3}" dt="2023-09-28T09:09:13.826" v="249" actId="20577"/>
          <ac:spMkLst>
            <pc:docMk/>
            <pc:sldMk cId="3765827995" sldId="264"/>
            <ac:spMk id="2" creationId="{FD4DABBC-6613-BADB-B32C-251D32C5341F}"/>
          </ac:spMkLst>
        </pc:spChg>
        <pc:extLst>
          <p:ext xmlns:p="http://schemas.openxmlformats.org/presentationml/2006/main" uri="{D6D511B9-2390-475A-947B-AFAB55BFBCF1}">
            <pc226:cmChg xmlns:pc226="http://schemas.microsoft.com/office/powerpoint/2022/06/main/command" chg="del">
              <pc226:chgData name="Koiranen Tuuli" userId="S::tuuli.koiranen@pohde.fi::75dd73fb-072f-4b9f-b1ee-c8eb75dd28b4" providerId="AD" clId="Web-{A7D7DEB4-79F4-4B43-A7A3-0BFE64857BC3}" dt="2023-09-28T10:06:47.360" v="359"/>
              <pc2:cmMkLst xmlns:pc2="http://schemas.microsoft.com/office/powerpoint/2019/9/main/command">
                <pc:docMk/>
                <pc:sldMk cId="3765827995" sldId="264"/>
                <pc2:cmMk id="{B3E581CF-7B6C-48D3-9F56-FED8D11E6209}"/>
              </pc2:cmMkLst>
            </pc226:cmChg>
          </p:ext>
        </pc:extLst>
      </pc:sldChg>
      <pc:sldChg chg="modSp">
        <pc:chgData name="Koiranen Tuuli" userId="S::tuuli.koiranen@pohde.fi::75dd73fb-072f-4b9f-b1ee-c8eb75dd28b4" providerId="AD" clId="Web-{A7D7DEB4-79F4-4B43-A7A3-0BFE64857BC3}" dt="2023-09-28T09:11:20.782" v="250" actId="20577"/>
        <pc:sldMkLst>
          <pc:docMk/>
          <pc:sldMk cId="4217886195" sldId="265"/>
        </pc:sldMkLst>
        <pc:spChg chg="mod">
          <ac:chgData name="Koiranen Tuuli" userId="S::tuuli.koiranen@pohde.fi::75dd73fb-072f-4b9f-b1ee-c8eb75dd28b4" providerId="AD" clId="Web-{A7D7DEB4-79F4-4B43-A7A3-0BFE64857BC3}" dt="2023-09-28T09:11:20.782" v="250" actId="20577"/>
          <ac:spMkLst>
            <pc:docMk/>
            <pc:sldMk cId="4217886195" sldId="265"/>
            <ac:spMk id="2" creationId="{AA038646-F050-6024-9086-9BCE33C5494A}"/>
          </ac:spMkLst>
        </pc:spChg>
      </pc:sldChg>
      <pc:sldChg chg="modSp">
        <pc:chgData name="Koiranen Tuuli" userId="S::tuuli.koiranen@pohde.fi::75dd73fb-072f-4b9f-b1ee-c8eb75dd28b4" providerId="AD" clId="Web-{A7D7DEB4-79F4-4B43-A7A3-0BFE64857BC3}" dt="2023-09-28T05:57:30.723" v="198" actId="20577"/>
        <pc:sldMkLst>
          <pc:docMk/>
          <pc:sldMk cId="2942807309" sldId="266"/>
        </pc:sldMkLst>
        <pc:spChg chg="mod">
          <ac:chgData name="Koiranen Tuuli" userId="S::tuuli.koiranen@pohde.fi::75dd73fb-072f-4b9f-b1ee-c8eb75dd28b4" providerId="AD" clId="Web-{A7D7DEB4-79F4-4B43-A7A3-0BFE64857BC3}" dt="2023-09-28T05:57:30.723" v="198" actId="20577"/>
          <ac:spMkLst>
            <pc:docMk/>
            <pc:sldMk cId="2942807309" sldId="266"/>
            <ac:spMk id="2" creationId="{B7AB75F0-EBB5-C4B7-4A17-F912D282BEDB}"/>
          </ac:spMkLst>
        </pc:spChg>
      </pc:sldChg>
      <pc:sldChg chg="modSp">
        <pc:chgData name="Koiranen Tuuli" userId="S::tuuli.koiranen@pohde.fi::75dd73fb-072f-4b9f-b1ee-c8eb75dd28b4" providerId="AD" clId="Web-{A7D7DEB4-79F4-4B43-A7A3-0BFE64857BC3}" dt="2023-09-28T09:55:26.378" v="357" actId="20577"/>
        <pc:sldMkLst>
          <pc:docMk/>
          <pc:sldMk cId="3270446811" sldId="267"/>
        </pc:sldMkLst>
        <pc:spChg chg="mod">
          <ac:chgData name="Koiranen Tuuli" userId="S::tuuli.koiranen@pohde.fi::75dd73fb-072f-4b9f-b1ee-c8eb75dd28b4" providerId="AD" clId="Web-{A7D7DEB4-79F4-4B43-A7A3-0BFE64857BC3}" dt="2023-09-28T09:55:26.378" v="357" actId="20577"/>
          <ac:spMkLst>
            <pc:docMk/>
            <pc:sldMk cId="3270446811" sldId="267"/>
            <ac:spMk id="2" creationId="{4C941AB7-0794-8FD9-91A0-5DFAFEF1EF89}"/>
          </ac:spMkLst>
        </pc:spChg>
      </pc:sldChg>
      <pc:sldChg chg="modSp new">
        <pc:chgData name="Koiranen Tuuli" userId="S::tuuli.koiranen@pohde.fi::75dd73fb-072f-4b9f-b1ee-c8eb75dd28b4" providerId="AD" clId="Web-{A7D7DEB4-79F4-4B43-A7A3-0BFE64857BC3}" dt="2023-09-28T09:25:07.782" v="272" actId="20577"/>
        <pc:sldMkLst>
          <pc:docMk/>
          <pc:sldMk cId="2123478891" sldId="269"/>
        </pc:sldMkLst>
        <pc:spChg chg="mod">
          <ac:chgData name="Koiranen Tuuli" userId="S::tuuli.koiranen@pohde.fi::75dd73fb-072f-4b9f-b1ee-c8eb75dd28b4" providerId="AD" clId="Web-{A7D7DEB4-79F4-4B43-A7A3-0BFE64857BC3}" dt="2023-09-28T09:25:07.782" v="272" actId="20577"/>
          <ac:spMkLst>
            <pc:docMk/>
            <pc:sldMk cId="2123478891" sldId="269"/>
            <ac:spMk id="2" creationId="{849C2B6F-5D65-DBE0-BF1A-59E811CBF9EB}"/>
          </ac:spMkLst>
        </pc:spChg>
        <pc:spChg chg="mod">
          <ac:chgData name="Koiranen Tuuli" userId="S::tuuli.koiranen@pohde.fi::75dd73fb-072f-4b9f-b1ee-c8eb75dd28b4" providerId="AD" clId="Web-{A7D7DEB4-79F4-4B43-A7A3-0BFE64857BC3}" dt="2023-09-28T05:59:41.366" v="213" actId="20577"/>
          <ac:spMkLst>
            <pc:docMk/>
            <pc:sldMk cId="2123478891" sldId="269"/>
            <ac:spMk id="3" creationId="{69792C35-4B8A-A0EB-ABDA-17478EFF849B}"/>
          </ac:spMkLst>
        </pc:spChg>
      </pc:sldChg>
      <pc:sldChg chg="addSp modSp new">
        <pc:chgData name="Koiranen Tuuli" userId="S::tuuli.koiranen@pohde.fi::75dd73fb-072f-4b9f-b1ee-c8eb75dd28b4" providerId="AD" clId="Web-{A7D7DEB4-79F4-4B43-A7A3-0BFE64857BC3}" dt="2023-09-28T05:54:26.361" v="179" actId="20577"/>
        <pc:sldMkLst>
          <pc:docMk/>
          <pc:sldMk cId="2174986579" sldId="270"/>
        </pc:sldMkLst>
        <pc:spChg chg="mod">
          <ac:chgData name="Koiranen Tuuli" userId="S::tuuli.koiranen@pohde.fi::75dd73fb-072f-4b9f-b1ee-c8eb75dd28b4" providerId="AD" clId="Web-{A7D7DEB4-79F4-4B43-A7A3-0BFE64857BC3}" dt="2023-09-28T05:54:26.361" v="179" actId="20577"/>
          <ac:spMkLst>
            <pc:docMk/>
            <pc:sldMk cId="2174986579" sldId="270"/>
            <ac:spMk id="2" creationId="{AF791745-D57F-7115-8EC5-3F3CA6788532}"/>
          </ac:spMkLst>
        </pc:spChg>
        <pc:spChg chg="mod">
          <ac:chgData name="Koiranen Tuuli" userId="S::tuuli.koiranen@pohde.fi::75dd73fb-072f-4b9f-b1ee-c8eb75dd28b4" providerId="AD" clId="Web-{A7D7DEB4-79F4-4B43-A7A3-0BFE64857BC3}" dt="2023-09-28T05:48:26.652" v="140" actId="1076"/>
          <ac:spMkLst>
            <pc:docMk/>
            <pc:sldMk cId="2174986579" sldId="270"/>
            <ac:spMk id="3" creationId="{A57B7B4E-3172-2E17-DF20-2162C19CB2A5}"/>
          </ac:spMkLst>
        </pc:spChg>
        <pc:picChg chg="add mod modCrop">
          <ac:chgData name="Koiranen Tuuli" userId="S::tuuli.koiranen@pohde.fi::75dd73fb-072f-4b9f-b1ee-c8eb75dd28b4" providerId="AD" clId="Web-{A7D7DEB4-79F4-4B43-A7A3-0BFE64857BC3}" dt="2023-09-28T05:49:14.152" v="144" actId="14100"/>
          <ac:picMkLst>
            <pc:docMk/>
            <pc:sldMk cId="2174986579" sldId="270"/>
            <ac:picMk id="4" creationId="{CFF47C64-0268-42E1-C9C7-FF2C6F782026}"/>
          </ac:picMkLst>
        </pc:picChg>
      </pc:sldChg>
      <pc:sldChg chg="modSp new">
        <pc:chgData name="Koiranen Tuuli" userId="S::tuuli.koiranen@pohde.fi::75dd73fb-072f-4b9f-b1ee-c8eb75dd28b4" providerId="AD" clId="Web-{A7D7DEB4-79F4-4B43-A7A3-0BFE64857BC3}" dt="2023-09-28T06:19:48.341" v="233" actId="20577"/>
        <pc:sldMkLst>
          <pc:docMk/>
          <pc:sldMk cId="1331230433" sldId="271"/>
        </pc:sldMkLst>
        <pc:spChg chg="mod">
          <ac:chgData name="Koiranen Tuuli" userId="S::tuuli.koiranen@pohde.fi::75dd73fb-072f-4b9f-b1ee-c8eb75dd28b4" providerId="AD" clId="Web-{A7D7DEB4-79F4-4B43-A7A3-0BFE64857BC3}" dt="2023-09-28T06:19:48.341" v="233" actId="20577"/>
          <ac:spMkLst>
            <pc:docMk/>
            <pc:sldMk cId="1331230433" sldId="271"/>
            <ac:spMk id="2" creationId="{4E0F8061-5044-A85E-99B3-829FE53647F6}"/>
          </ac:spMkLst>
        </pc:spChg>
        <pc:spChg chg="mod">
          <ac:chgData name="Koiranen Tuuli" userId="S::tuuli.koiranen@pohde.fi::75dd73fb-072f-4b9f-b1ee-c8eb75dd28b4" providerId="AD" clId="Web-{A7D7DEB4-79F4-4B43-A7A3-0BFE64857BC3}" dt="2023-09-28T06:18:52.528" v="222" actId="20577"/>
          <ac:spMkLst>
            <pc:docMk/>
            <pc:sldMk cId="1331230433" sldId="271"/>
            <ac:spMk id="3" creationId="{7BE7EE27-2B7C-D7A7-7F39-E678BBE211B4}"/>
          </ac:spMkLst>
        </pc:spChg>
      </pc:sldChg>
    </pc:docChg>
  </pc:docChgLst>
  <pc:docChgLst>
    <pc:chgData name="Koiranen Tuuli" userId="S::tuuli.koiranen@pohde.fi::75dd73fb-072f-4b9f-b1ee-c8eb75dd28b4" providerId="AD" clId="Web-{CEB66E4C-6266-424D-A00F-4320A91AE5B0}"/>
    <pc:docChg chg="modSld">
      <pc:chgData name="Koiranen Tuuli" userId="S::tuuli.koiranen@pohde.fi::75dd73fb-072f-4b9f-b1ee-c8eb75dd28b4" providerId="AD" clId="Web-{CEB66E4C-6266-424D-A00F-4320A91AE5B0}" dt="2023-10-03T06:57:18.246" v="6" actId="20577"/>
      <pc:docMkLst>
        <pc:docMk/>
      </pc:docMkLst>
      <pc:sldChg chg="modSp">
        <pc:chgData name="Koiranen Tuuli" userId="S::tuuli.koiranen@pohde.fi::75dd73fb-072f-4b9f-b1ee-c8eb75dd28b4" providerId="AD" clId="Web-{CEB66E4C-6266-424D-A00F-4320A91AE5B0}" dt="2023-10-03T06:57:18.246" v="6" actId="20577"/>
        <pc:sldMkLst>
          <pc:docMk/>
          <pc:sldMk cId="3765827995" sldId="264"/>
        </pc:sldMkLst>
        <pc:spChg chg="mod">
          <ac:chgData name="Koiranen Tuuli" userId="S::tuuli.koiranen@pohde.fi::75dd73fb-072f-4b9f-b1ee-c8eb75dd28b4" providerId="AD" clId="Web-{CEB66E4C-6266-424D-A00F-4320A91AE5B0}" dt="2023-10-03T06:57:18.246" v="6" actId="20577"/>
          <ac:spMkLst>
            <pc:docMk/>
            <pc:sldMk cId="3765827995" sldId="264"/>
            <ac:spMk id="2" creationId="{FD4DABBC-6613-BADB-B32C-251D32C5341F}"/>
          </ac:spMkLst>
        </pc:spChg>
      </pc:sldChg>
    </pc:docChg>
  </pc:docChgLst>
  <pc:docChgLst>
    <pc:chgData name="Koiranen Tuuli" userId="S::tuuli.koiranen@pohde.fi::75dd73fb-072f-4b9f-b1ee-c8eb75dd28b4" providerId="AD" clId="Web-{0F68CA1D-1C3D-4A4C-A919-7DE54849315E}"/>
    <pc:docChg chg="modSld">
      <pc:chgData name="Koiranen Tuuli" userId="S::tuuli.koiranen@pohde.fi::75dd73fb-072f-4b9f-b1ee-c8eb75dd28b4" providerId="AD" clId="Web-{0F68CA1D-1C3D-4A4C-A919-7DE54849315E}" dt="2023-10-05T11:49:09.036" v="19"/>
      <pc:docMkLst>
        <pc:docMk/>
      </pc:docMkLst>
      <pc:sldChg chg="delCm">
        <pc:chgData name="Koiranen Tuuli" userId="S::tuuli.koiranen@pohde.fi::75dd73fb-072f-4b9f-b1ee-c8eb75dd28b4" providerId="AD" clId="Web-{0F68CA1D-1C3D-4A4C-A919-7DE54849315E}" dt="2023-10-05T11:46:27.406" v="0"/>
        <pc:sldMkLst>
          <pc:docMk/>
          <pc:sldMk cId="4021764113" sldId="257"/>
        </pc:sldMkLst>
        <pc:extLst>
          <p:ext xmlns:p="http://schemas.openxmlformats.org/presentationml/2006/main" uri="{D6D511B9-2390-475A-947B-AFAB55BFBCF1}">
            <pc226:cmChg xmlns:pc226="http://schemas.microsoft.com/office/powerpoint/2022/06/main/command" chg="del">
              <pc226:chgData name="Koiranen Tuuli" userId="S::tuuli.koiranen@pohde.fi::75dd73fb-072f-4b9f-b1ee-c8eb75dd28b4" providerId="AD" clId="Web-{0F68CA1D-1C3D-4A4C-A919-7DE54849315E}" dt="2023-10-05T11:46:27.406" v="0"/>
              <pc2:cmMkLst xmlns:pc2="http://schemas.microsoft.com/office/powerpoint/2019/9/main/command">
                <pc:docMk/>
                <pc:sldMk cId="4021764113" sldId="257"/>
                <pc2:cmMk id="{14483B62-5C5D-4539-95F5-CD059873E44B}"/>
              </pc2:cmMkLst>
            </pc226:cmChg>
          </p:ext>
        </pc:extLst>
      </pc:sldChg>
      <pc:sldChg chg="delCm">
        <pc:chgData name="Koiranen Tuuli" userId="S::tuuli.koiranen@pohde.fi::75dd73fb-072f-4b9f-b1ee-c8eb75dd28b4" providerId="AD" clId="Web-{0F68CA1D-1C3D-4A4C-A919-7DE54849315E}" dt="2023-10-05T11:47:20.048" v="1"/>
        <pc:sldMkLst>
          <pc:docMk/>
          <pc:sldMk cId="3487282017" sldId="262"/>
        </pc:sldMkLst>
        <pc:extLst>
          <p:ext xmlns:p="http://schemas.openxmlformats.org/presentationml/2006/main" uri="{D6D511B9-2390-475A-947B-AFAB55BFBCF1}">
            <pc226:cmChg xmlns:pc226="http://schemas.microsoft.com/office/powerpoint/2022/06/main/command" chg="del">
              <pc226:chgData name="Koiranen Tuuli" userId="S::tuuli.koiranen@pohde.fi::75dd73fb-072f-4b9f-b1ee-c8eb75dd28b4" providerId="AD" clId="Web-{0F68CA1D-1C3D-4A4C-A919-7DE54849315E}" dt="2023-10-05T11:47:20.048" v="1"/>
              <pc2:cmMkLst xmlns:pc2="http://schemas.microsoft.com/office/powerpoint/2019/9/main/command">
                <pc:docMk/>
                <pc:sldMk cId="3487282017" sldId="262"/>
                <pc2:cmMk id="{AFDD64E8-41F0-477A-942D-D4E89DB19C92}"/>
              </pc2:cmMkLst>
            </pc226:cmChg>
          </p:ext>
        </pc:extLst>
      </pc:sldChg>
      <pc:sldChg chg="modSp">
        <pc:chgData name="Koiranen Tuuli" userId="S::tuuli.koiranen@pohde.fi::75dd73fb-072f-4b9f-b1ee-c8eb75dd28b4" providerId="AD" clId="Web-{0F68CA1D-1C3D-4A4C-A919-7DE54849315E}" dt="2023-10-05T11:48:35.098" v="17" actId="20577"/>
        <pc:sldMkLst>
          <pc:docMk/>
          <pc:sldMk cId="3765827995" sldId="264"/>
        </pc:sldMkLst>
        <pc:spChg chg="mod">
          <ac:chgData name="Koiranen Tuuli" userId="S::tuuli.koiranen@pohde.fi::75dd73fb-072f-4b9f-b1ee-c8eb75dd28b4" providerId="AD" clId="Web-{0F68CA1D-1C3D-4A4C-A919-7DE54849315E}" dt="2023-10-05T11:48:35.098" v="17" actId="20577"/>
          <ac:spMkLst>
            <pc:docMk/>
            <pc:sldMk cId="3765827995" sldId="264"/>
            <ac:spMk id="2" creationId="{FD4DABBC-6613-BADB-B32C-251D32C5341F}"/>
          </ac:spMkLst>
        </pc:spChg>
      </pc:sldChg>
      <pc:sldChg chg="delCm">
        <pc:chgData name="Koiranen Tuuli" userId="S::tuuli.koiranen@pohde.fi::75dd73fb-072f-4b9f-b1ee-c8eb75dd28b4" providerId="AD" clId="Web-{0F68CA1D-1C3D-4A4C-A919-7DE54849315E}" dt="2023-10-05T11:47:51.924" v="2"/>
        <pc:sldMkLst>
          <pc:docMk/>
          <pc:sldMk cId="4217886195" sldId="265"/>
        </pc:sldMkLst>
        <pc:extLst>
          <p:ext xmlns:p="http://schemas.openxmlformats.org/presentationml/2006/main" uri="{D6D511B9-2390-475A-947B-AFAB55BFBCF1}">
            <pc226:cmChg xmlns:pc226="http://schemas.microsoft.com/office/powerpoint/2022/06/main/command" chg="del">
              <pc226:chgData name="Koiranen Tuuli" userId="S::tuuli.koiranen@pohde.fi::75dd73fb-072f-4b9f-b1ee-c8eb75dd28b4" providerId="AD" clId="Web-{0F68CA1D-1C3D-4A4C-A919-7DE54849315E}" dt="2023-10-05T11:47:51.924" v="2"/>
              <pc2:cmMkLst xmlns:pc2="http://schemas.microsoft.com/office/powerpoint/2019/9/main/command">
                <pc:docMk/>
                <pc:sldMk cId="4217886195" sldId="265"/>
                <pc2:cmMk id="{ED09CF29-A409-438F-B72C-7C9CF1FC4755}"/>
              </pc2:cmMkLst>
            </pc226:cmChg>
          </p:ext>
        </pc:extLst>
      </pc:sldChg>
      <pc:sldChg chg="delCm">
        <pc:chgData name="Koiranen Tuuli" userId="S::tuuli.koiranen@pohde.fi::75dd73fb-072f-4b9f-b1ee-c8eb75dd28b4" providerId="AD" clId="Web-{0F68CA1D-1C3D-4A4C-A919-7DE54849315E}" dt="2023-10-05T11:49:09.036" v="19"/>
        <pc:sldMkLst>
          <pc:docMk/>
          <pc:sldMk cId="2942807309" sldId="266"/>
        </pc:sldMkLst>
        <pc:extLst>
          <p:ext xmlns:p="http://schemas.openxmlformats.org/presentationml/2006/main" uri="{D6D511B9-2390-475A-947B-AFAB55BFBCF1}">
            <pc226:cmChg xmlns:pc226="http://schemas.microsoft.com/office/powerpoint/2022/06/main/command" chg="del">
              <pc226:chgData name="Koiranen Tuuli" userId="S::tuuli.koiranen@pohde.fi::75dd73fb-072f-4b9f-b1ee-c8eb75dd28b4" providerId="AD" clId="Web-{0F68CA1D-1C3D-4A4C-A919-7DE54849315E}" dt="2023-10-05T11:49:09.036" v="19"/>
              <pc2:cmMkLst xmlns:pc2="http://schemas.microsoft.com/office/powerpoint/2019/9/main/command">
                <pc:docMk/>
                <pc:sldMk cId="2942807309" sldId="266"/>
                <pc2:cmMk id="{768D2C59-5C81-4EBA-B01D-FC3854CF3804}"/>
              </pc2:cmMkLst>
            </pc226:cmChg>
          </p:ext>
        </pc:extLst>
      </pc:sldChg>
      <pc:sldChg chg="modSp">
        <pc:chgData name="Koiranen Tuuli" userId="S::tuuli.koiranen@pohde.fi::75dd73fb-072f-4b9f-b1ee-c8eb75dd28b4" providerId="AD" clId="Web-{0F68CA1D-1C3D-4A4C-A919-7DE54849315E}" dt="2023-10-05T11:48:54.442" v="18" actId="14100"/>
        <pc:sldMkLst>
          <pc:docMk/>
          <pc:sldMk cId="2174986579" sldId="270"/>
        </pc:sldMkLst>
        <pc:spChg chg="mod">
          <ac:chgData name="Koiranen Tuuli" userId="S::tuuli.koiranen@pohde.fi::75dd73fb-072f-4b9f-b1ee-c8eb75dd28b4" providerId="AD" clId="Web-{0F68CA1D-1C3D-4A4C-A919-7DE54849315E}" dt="2023-10-05T11:48:54.442" v="18" actId="14100"/>
          <ac:spMkLst>
            <pc:docMk/>
            <pc:sldMk cId="2174986579" sldId="270"/>
            <ac:spMk id="3" creationId="{A57B7B4E-3172-2E17-DF20-2162C19CB2A5}"/>
          </ac:spMkLst>
        </pc:spChg>
      </pc:sldChg>
    </pc:docChg>
  </pc:docChgLst>
  <pc:docChgLst>
    <pc:chgData name="Koiranen Tuuli" userId="S::tuuli.koiranen@pohde.fi::75dd73fb-072f-4b9f-b1ee-c8eb75dd28b4" providerId="AD" clId="Web-{4A2F491F-15A3-44FE-41E9-010B47C9CBB9}"/>
    <pc:docChg chg="mod addSld delSld modSld sldOrd">
      <pc:chgData name="Koiranen Tuuli" userId="S::tuuli.koiranen@pohde.fi::75dd73fb-072f-4b9f-b1ee-c8eb75dd28b4" providerId="AD" clId="Web-{4A2F491F-15A3-44FE-41E9-010B47C9CBB9}" dt="2023-08-24T12:28:37.511" v="439"/>
      <pc:docMkLst>
        <pc:docMk/>
      </pc:docMkLst>
      <pc:sldChg chg="modSp">
        <pc:chgData name="Koiranen Tuuli" userId="S::tuuli.koiranen@pohde.fi::75dd73fb-072f-4b9f-b1ee-c8eb75dd28b4" providerId="AD" clId="Web-{4A2F491F-15A3-44FE-41E9-010B47C9CBB9}" dt="2023-08-24T08:04:57.943" v="18" actId="20577"/>
        <pc:sldMkLst>
          <pc:docMk/>
          <pc:sldMk cId="3315984355" sldId="256"/>
        </pc:sldMkLst>
        <pc:spChg chg="mod">
          <ac:chgData name="Koiranen Tuuli" userId="S::tuuli.koiranen@pohde.fi::75dd73fb-072f-4b9f-b1ee-c8eb75dd28b4" providerId="AD" clId="Web-{4A2F491F-15A3-44FE-41E9-010B47C9CBB9}" dt="2023-08-24T08:04:57.943" v="18" actId="20577"/>
          <ac:spMkLst>
            <pc:docMk/>
            <pc:sldMk cId="3315984355" sldId="256"/>
            <ac:spMk id="2" creationId="{00000000-0000-0000-0000-000000000000}"/>
          </ac:spMkLst>
        </pc:spChg>
        <pc:spChg chg="mod">
          <ac:chgData name="Koiranen Tuuli" userId="S::tuuli.koiranen@pohde.fi::75dd73fb-072f-4b9f-b1ee-c8eb75dd28b4" providerId="AD" clId="Web-{4A2F491F-15A3-44FE-41E9-010B47C9CBB9}" dt="2023-08-24T08:04:19.754" v="6" actId="20577"/>
          <ac:spMkLst>
            <pc:docMk/>
            <pc:sldMk cId="3315984355" sldId="256"/>
            <ac:spMk id="3" creationId="{00000000-0000-0000-0000-000000000000}"/>
          </ac:spMkLst>
        </pc:spChg>
      </pc:sldChg>
      <pc:sldChg chg="modSp new addCm">
        <pc:chgData name="Koiranen Tuuli" userId="S::tuuli.koiranen@pohde.fi::75dd73fb-072f-4b9f-b1ee-c8eb75dd28b4" providerId="AD" clId="Web-{4A2F491F-15A3-44FE-41E9-010B47C9CBB9}" dt="2023-08-24T10:59:32.505" v="123"/>
        <pc:sldMkLst>
          <pc:docMk/>
          <pc:sldMk cId="4021764113" sldId="257"/>
        </pc:sldMkLst>
        <pc:spChg chg="mod">
          <ac:chgData name="Koiranen Tuuli" userId="S::tuuli.koiranen@pohde.fi::75dd73fb-072f-4b9f-b1ee-c8eb75dd28b4" providerId="AD" clId="Web-{4A2F491F-15A3-44FE-41E9-010B47C9CBB9}" dt="2023-08-24T10:56:38.147" v="120" actId="20577"/>
          <ac:spMkLst>
            <pc:docMk/>
            <pc:sldMk cId="4021764113" sldId="257"/>
            <ac:spMk id="2" creationId="{551B97B1-12B9-0D59-C850-AC13C05A81FA}"/>
          </ac:spMkLst>
        </pc:spChg>
        <pc:spChg chg="mod">
          <ac:chgData name="Koiranen Tuuli" userId="S::tuuli.koiranen@pohde.fi::75dd73fb-072f-4b9f-b1ee-c8eb75dd28b4" providerId="AD" clId="Web-{4A2F491F-15A3-44FE-41E9-010B47C9CBB9}" dt="2023-08-24T08:20:32.694" v="28" actId="20577"/>
          <ac:spMkLst>
            <pc:docMk/>
            <pc:sldMk cId="4021764113" sldId="257"/>
            <ac:spMk id="3" creationId="{C1633D42-6CC9-826D-9DC0-4C21B3D4DCEC}"/>
          </ac:spMkLst>
        </pc:spChg>
        <pc:extLst>
          <p:ext xmlns:p="http://schemas.openxmlformats.org/presentationml/2006/main" uri="{D6D511B9-2390-475A-947B-AFAB55BFBCF1}">
            <pc226:cmChg xmlns:pc226="http://schemas.microsoft.com/office/powerpoint/2022/06/main/command" chg="add">
              <pc226:chgData name="Koiranen Tuuli" userId="S::tuuli.koiranen@pohde.fi::75dd73fb-072f-4b9f-b1ee-c8eb75dd28b4" providerId="AD" clId="Web-{4A2F491F-15A3-44FE-41E9-010B47C9CBB9}" dt="2023-08-24T10:59:32.505" v="123"/>
              <pc2:cmMkLst xmlns:pc2="http://schemas.microsoft.com/office/powerpoint/2019/9/main/command">
                <pc:docMk/>
                <pc:sldMk cId="4021764113" sldId="257"/>
                <pc2:cmMk id="{14483B62-5C5D-4539-95F5-CD059873E44B}"/>
              </pc2:cmMkLst>
            </pc226:cmChg>
          </p:ext>
        </pc:extLst>
      </pc:sldChg>
      <pc:sldChg chg="modSp new">
        <pc:chgData name="Koiranen Tuuli" userId="S::tuuli.koiranen@pohde.fi::75dd73fb-072f-4b9f-b1ee-c8eb75dd28b4" providerId="AD" clId="Web-{4A2F491F-15A3-44FE-41E9-010B47C9CBB9}" dt="2023-08-24T11:03:18.101" v="248" actId="20577"/>
        <pc:sldMkLst>
          <pc:docMk/>
          <pc:sldMk cId="3253151397" sldId="258"/>
        </pc:sldMkLst>
        <pc:spChg chg="mod">
          <ac:chgData name="Koiranen Tuuli" userId="S::tuuli.koiranen@pohde.fi::75dd73fb-072f-4b9f-b1ee-c8eb75dd28b4" providerId="AD" clId="Web-{4A2F491F-15A3-44FE-41E9-010B47C9CBB9}" dt="2023-08-24T11:03:18.101" v="248" actId="20577"/>
          <ac:spMkLst>
            <pc:docMk/>
            <pc:sldMk cId="3253151397" sldId="258"/>
            <ac:spMk id="2" creationId="{E8107065-B045-CAE9-0958-405B2304B63E}"/>
          </ac:spMkLst>
        </pc:spChg>
        <pc:spChg chg="mod">
          <ac:chgData name="Koiranen Tuuli" userId="S::tuuli.koiranen@pohde.fi::75dd73fb-072f-4b9f-b1ee-c8eb75dd28b4" providerId="AD" clId="Web-{4A2F491F-15A3-44FE-41E9-010B47C9CBB9}" dt="2023-08-24T11:00:47.182" v="140" actId="20577"/>
          <ac:spMkLst>
            <pc:docMk/>
            <pc:sldMk cId="3253151397" sldId="258"/>
            <ac:spMk id="3" creationId="{00BC37B3-F522-AE5D-96CF-5BD687618435}"/>
          </ac:spMkLst>
        </pc:spChg>
      </pc:sldChg>
      <pc:sldChg chg="new del">
        <pc:chgData name="Koiranen Tuuli" userId="S::tuuli.koiranen@pohde.fi::75dd73fb-072f-4b9f-b1ee-c8eb75dd28b4" providerId="AD" clId="Web-{4A2F491F-15A3-44FE-41E9-010B47C9CBB9}" dt="2023-08-24T11:15:43.113" v="438"/>
        <pc:sldMkLst>
          <pc:docMk/>
          <pc:sldMk cId="1068908896" sldId="259"/>
        </pc:sldMkLst>
      </pc:sldChg>
      <pc:sldChg chg="modSp new ord addCm">
        <pc:chgData name="Koiranen Tuuli" userId="S::tuuli.koiranen@pohde.fi::75dd73fb-072f-4b9f-b1ee-c8eb75dd28b4" providerId="AD" clId="Web-{4A2F491F-15A3-44FE-41E9-010B47C9CBB9}" dt="2023-08-24T12:28:37.511" v="439"/>
        <pc:sldMkLst>
          <pc:docMk/>
          <pc:sldMk cId="4168067992" sldId="260"/>
        </pc:sldMkLst>
        <pc:spChg chg="mod">
          <ac:chgData name="Koiranen Tuuli" userId="S::tuuli.koiranen@pohde.fi::75dd73fb-072f-4b9f-b1ee-c8eb75dd28b4" providerId="AD" clId="Web-{4A2F491F-15A3-44FE-41E9-010B47C9CBB9}" dt="2023-08-24T11:14:36.560" v="431" actId="20577"/>
          <ac:spMkLst>
            <pc:docMk/>
            <pc:sldMk cId="4168067992" sldId="260"/>
            <ac:spMk id="2" creationId="{C541385B-D511-B20B-032E-6E3DCA7F4578}"/>
          </ac:spMkLst>
        </pc:spChg>
        <pc:spChg chg="mod">
          <ac:chgData name="Koiranen Tuuli" userId="S::tuuli.koiranen@pohde.fi::75dd73fb-072f-4b9f-b1ee-c8eb75dd28b4" providerId="AD" clId="Web-{4A2F491F-15A3-44FE-41E9-010B47C9CBB9}" dt="2023-08-24T11:15:04.938" v="437" actId="20577"/>
          <ac:spMkLst>
            <pc:docMk/>
            <pc:sldMk cId="4168067992" sldId="260"/>
            <ac:spMk id="3" creationId="{0EAB53FD-3A1A-F2A4-4A3C-7400892119BE}"/>
          </ac:spMkLst>
        </pc:spChg>
        <pc:extLst>
          <p:ext xmlns:p="http://schemas.openxmlformats.org/presentationml/2006/main" uri="{D6D511B9-2390-475A-947B-AFAB55BFBCF1}">
            <pc226:cmChg xmlns:pc226="http://schemas.microsoft.com/office/powerpoint/2022/06/main/command" chg="add">
              <pc226:chgData name="Koiranen Tuuli" userId="S::tuuli.koiranen@pohde.fi::75dd73fb-072f-4b9f-b1ee-c8eb75dd28b4" providerId="AD" clId="Web-{4A2F491F-15A3-44FE-41E9-010B47C9CBB9}" dt="2023-08-24T12:28:37.511" v="439"/>
              <pc2:cmMkLst xmlns:pc2="http://schemas.microsoft.com/office/powerpoint/2019/9/main/command">
                <pc:docMk/>
                <pc:sldMk cId="4168067992" sldId="260"/>
                <pc2:cmMk id="{A45D632C-F0EB-4903-AD69-DA09B0693F06}"/>
              </pc2:cmMkLst>
            </pc226:cmChg>
          </p:ext>
        </pc:extLst>
      </pc:sldChg>
      <pc:sldChg chg="addSp delSp modSp new addCm">
        <pc:chgData name="Koiranen Tuuli" userId="S::tuuli.koiranen@pohde.fi::75dd73fb-072f-4b9f-b1ee-c8eb75dd28b4" providerId="AD" clId="Web-{4A2F491F-15A3-44FE-41E9-010B47C9CBB9}" dt="2023-08-24T11:08:28.297" v="323" actId="20577"/>
        <pc:sldMkLst>
          <pc:docMk/>
          <pc:sldMk cId="1440063110" sldId="261"/>
        </pc:sldMkLst>
        <pc:spChg chg="mod">
          <ac:chgData name="Koiranen Tuuli" userId="S::tuuli.koiranen@pohde.fi::75dd73fb-072f-4b9f-b1ee-c8eb75dd28b4" providerId="AD" clId="Web-{4A2F491F-15A3-44FE-41E9-010B47C9CBB9}" dt="2023-08-24T11:08:28.297" v="323" actId="20577"/>
          <ac:spMkLst>
            <pc:docMk/>
            <pc:sldMk cId="1440063110" sldId="261"/>
            <ac:spMk id="2" creationId="{0430680C-0893-C7EE-85E5-6CCABDE7C2FC}"/>
          </ac:spMkLst>
        </pc:spChg>
        <pc:spChg chg="del mod">
          <ac:chgData name="Koiranen Tuuli" userId="S::tuuli.koiranen@pohde.fi::75dd73fb-072f-4b9f-b1ee-c8eb75dd28b4" providerId="AD" clId="Web-{4A2F491F-15A3-44FE-41E9-010B47C9CBB9}" dt="2023-08-24T11:04:58.093" v="276"/>
          <ac:spMkLst>
            <pc:docMk/>
            <pc:sldMk cId="1440063110" sldId="261"/>
            <ac:spMk id="3" creationId="{68E9D85A-6A55-2215-7245-7989F7A824CB}"/>
          </ac:spMkLst>
        </pc:spChg>
        <pc:spChg chg="add mod">
          <ac:chgData name="Koiranen Tuuli" userId="S::tuuli.koiranen@pohde.fi::75dd73fb-072f-4b9f-b1ee-c8eb75dd28b4" providerId="AD" clId="Web-{4A2F491F-15A3-44FE-41E9-010B47C9CBB9}" dt="2023-08-24T11:05:20.829" v="293" actId="20577"/>
          <ac:spMkLst>
            <pc:docMk/>
            <pc:sldMk cId="1440063110" sldId="261"/>
            <ac:spMk id="5" creationId="{227651FF-2DC7-EE9D-58C1-24160D05A102}"/>
          </ac:spMkLst>
        </pc:spChg>
        <pc:extLst>
          <p:ext xmlns:p="http://schemas.openxmlformats.org/presentationml/2006/main" uri="{D6D511B9-2390-475A-947B-AFAB55BFBCF1}">
            <pc226:cmChg xmlns:pc226="http://schemas.microsoft.com/office/powerpoint/2022/06/main/command" chg="add">
              <pc226:chgData name="Koiranen Tuuli" userId="S::tuuli.koiranen@pohde.fi::75dd73fb-072f-4b9f-b1ee-c8eb75dd28b4" providerId="AD" clId="Web-{4A2F491F-15A3-44FE-41E9-010B47C9CBB9}" dt="2023-08-24T11:07:51.185" v="322"/>
              <pc2:cmMkLst xmlns:pc2="http://schemas.microsoft.com/office/powerpoint/2019/9/main/command">
                <pc:docMk/>
                <pc:sldMk cId="1440063110" sldId="261"/>
                <pc2:cmMk id="{D2002AD9-8A6C-4545-9E98-404459CAB3DB}"/>
              </pc2:cmMkLst>
            </pc226:cmChg>
          </p:ext>
        </pc:extLst>
      </pc:sldChg>
      <pc:sldChg chg="new">
        <pc:chgData name="Koiranen Tuuli" userId="S::tuuli.koiranen@pohde.fi::75dd73fb-072f-4b9f-b1ee-c8eb75dd28b4" providerId="AD" clId="Web-{4A2F491F-15A3-44FE-41E9-010B47C9CBB9}" dt="2023-08-24T11:08:28.656" v="324"/>
        <pc:sldMkLst>
          <pc:docMk/>
          <pc:sldMk cId="3487282017" sldId="262"/>
        </pc:sldMkLst>
      </pc:sldChg>
    </pc:docChg>
  </pc:docChgLst>
  <pc:docChgLst>
    <pc:chgData name="Koiranen Tuuli" userId="S::tuuli.koiranen@pohde.fi::75dd73fb-072f-4b9f-b1ee-c8eb75dd28b4" providerId="AD" clId="Web-{BB1D5AC9-459C-44CD-B9F2-FA9273C343D9}"/>
    <pc:docChg chg="addSld modSld sldOrd">
      <pc:chgData name="Koiranen Tuuli" userId="S::tuuli.koiranen@pohde.fi::75dd73fb-072f-4b9f-b1ee-c8eb75dd28b4" providerId="AD" clId="Web-{BB1D5AC9-459C-44CD-B9F2-FA9273C343D9}" dt="2023-08-31T12:49:10.225" v="885" actId="20577"/>
      <pc:docMkLst>
        <pc:docMk/>
      </pc:docMkLst>
      <pc:sldChg chg="modSp">
        <pc:chgData name="Koiranen Tuuli" userId="S::tuuli.koiranen@pohde.fi::75dd73fb-072f-4b9f-b1ee-c8eb75dd28b4" providerId="AD" clId="Web-{BB1D5AC9-459C-44CD-B9F2-FA9273C343D9}" dt="2023-08-31T09:48:14.334" v="1" actId="20577"/>
        <pc:sldMkLst>
          <pc:docMk/>
          <pc:sldMk cId="3253151397" sldId="258"/>
        </pc:sldMkLst>
        <pc:spChg chg="mod">
          <ac:chgData name="Koiranen Tuuli" userId="S::tuuli.koiranen@pohde.fi::75dd73fb-072f-4b9f-b1ee-c8eb75dd28b4" providerId="AD" clId="Web-{BB1D5AC9-459C-44CD-B9F2-FA9273C343D9}" dt="2023-08-31T09:48:14.334" v="1" actId="20577"/>
          <ac:spMkLst>
            <pc:docMk/>
            <pc:sldMk cId="3253151397" sldId="258"/>
            <ac:spMk id="2" creationId="{E8107065-B045-CAE9-0958-405B2304B63E}"/>
          </ac:spMkLst>
        </pc:spChg>
      </pc:sldChg>
      <pc:sldChg chg="modSp addCm">
        <pc:chgData name="Koiranen Tuuli" userId="S::tuuli.koiranen@pohde.fi::75dd73fb-072f-4b9f-b1ee-c8eb75dd28b4" providerId="AD" clId="Web-{BB1D5AC9-459C-44CD-B9F2-FA9273C343D9}" dt="2023-08-31T11:02:06.746" v="504" actId="20577"/>
        <pc:sldMkLst>
          <pc:docMk/>
          <pc:sldMk cId="3487282017" sldId="262"/>
        </pc:sldMkLst>
        <pc:spChg chg="mod">
          <ac:chgData name="Koiranen Tuuli" userId="S::tuuli.koiranen@pohde.fi::75dd73fb-072f-4b9f-b1ee-c8eb75dd28b4" providerId="AD" clId="Web-{BB1D5AC9-459C-44CD-B9F2-FA9273C343D9}" dt="2023-08-31T11:02:06.746" v="504" actId="20577"/>
          <ac:spMkLst>
            <pc:docMk/>
            <pc:sldMk cId="3487282017" sldId="262"/>
            <ac:spMk id="2" creationId="{52CE8204-2C40-C102-3A71-F3DBA672F95D}"/>
          </ac:spMkLst>
        </pc:spChg>
        <pc:spChg chg="mod">
          <ac:chgData name="Koiranen Tuuli" userId="S::tuuli.koiranen@pohde.fi::75dd73fb-072f-4b9f-b1ee-c8eb75dd28b4" providerId="AD" clId="Web-{BB1D5AC9-459C-44CD-B9F2-FA9273C343D9}" dt="2023-08-31T10:23:07.285" v="19" actId="20577"/>
          <ac:spMkLst>
            <pc:docMk/>
            <pc:sldMk cId="3487282017" sldId="262"/>
            <ac:spMk id="3" creationId="{E1ABEA3D-E463-E165-FE92-B84F666893F8}"/>
          </ac:spMkLst>
        </pc:spChg>
        <pc:extLst>
          <p:ext xmlns:p="http://schemas.openxmlformats.org/presentationml/2006/main" uri="{D6D511B9-2390-475A-947B-AFAB55BFBCF1}">
            <pc226:cmChg xmlns:pc226="http://schemas.microsoft.com/office/powerpoint/2022/06/main/command" chg="add">
              <pc226:chgData name="Koiranen Tuuli" userId="S::tuuli.koiranen@pohde.fi::75dd73fb-072f-4b9f-b1ee-c8eb75dd28b4" providerId="AD" clId="Web-{BB1D5AC9-459C-44CD-B9F2-FA9273C343D9}" dt="2023-08-31T10:30:19.151" v="182"/>
              <pc2:cmMkLst xmlns:pc2="http://schemas.microsoft.com/office/powerpoint/2019/9/main/command">
                <pc:docMk/>
                <pc:sldMk cId="3487282017" sldId="262"/>
                <pc2:cmMk id="{AFDD64E8-41F0-477A-942D-D4E89DB19C92}"/>
              </pc2:cmMkLst>
            </pc226:cmChg>
          </p:ext>
        </pc:extLst>
      </pc:sldChg>
      <pc:sldChg chg="modSp new">
        <pc:chgData name="Koiranen Tuuli" userId="S::tuuli.koiranen@pohde.fi::75dd73fb-072f-4b9f-b1ee-c8eb75dd28b4" providerId="AD" clId="Web-{BB1D5AC9-459C-44CD-B9F2-FA9273C343D9}" dt="2023-08-31T10:51:03.953" v="313" actId="20577"/>
        <pc:sldMkLst>
          <pc:docMk/>
          <pc:sldMk cId="1364026536" sldId="263"/>
        </pc:sldMkLst>
        <pc:spChg chg="mod">
          <ac:chgData name="Koiranen Tuuli" userId="S::tuuli.koiranen@pohde.fi::75dd73fb-072f-4b9f-b1ee-c8eb75dd28b4" providerId="AD" clId="Web-{BB1D5AC9-459C-44CD-B9F2-FA9273C343D9}" dt="2023-08-31T10:51:03.953" v="313" actId="20577"/>
          <ac:spMkLst>
            <pc:docMk/>
            <pc:sldMk cId="1364026536" sldId="263"/>
            <ac:spMk id="2" creationId="{BA6DCC21-B9DC-FB86-6966-A24F516C7B4D}"/>
          </ac:spMkLst>
        </pc:spChg>
        <pc:spChg chg="mod">
          <ac:chgData name="Koiranen Tuuli" userId="S::tuuli.koiranen@pohde.fi::75dd73fb-072f-4b9f-b1ee-c8eb75dd28b4" providerId="AD" clId="Web-{BB1D5AC9-459C-44CD-B9F2-FA9273C343D9}" dt="2023-08-31T10:31:23.277" v="195" actId="20577"/>
          <ac:spMkLst>
            <pc:docMk/>
            <pc:sldMk cId="1364026536" sldId="263"/>
            <ac:spMk id="3" creationId="{BFA5A612-CB04-14F5-E9B8-D154B0904EE6}"/>
          </ac:spMkLst>
        </pc:spChg>
      </pc:sldChg>
      <pc:sldChg chg="modSp new addCm">
        <pc:chgData name="Koiranen Tuuli" userId="S::tuuli.koiranen@pohde.fi::75dd73fb-072f-4b9f-b1ee-c8eb75dd28b4" providerId="AD" clId="Web-{BB1D5AC9-459C-44CD-B9F2-FA9273C343D9}" dt="2023-08-31T10:57:25.522" v="414"/>
        <pc:sldMkLst>
          <pc:docMk/>
          <pc:sldMk cId="3765827995" sldId="264"/>
        </pc:sldMkLst>
        <pc:spChg chg="mod">
          <ac:chgData name="Koiranen Tuuli" userId="S::tuuli.koiranen@pohde.fi::75dd73fb-072f-4b9f-b1ee-c8eb75dd28b4" providerId="AD" clId="Web-{BB1D5AC9-459C-44CD-B9F2-FA9273C343D9}" dt="2023-08-31T10:55:40.958" v="413" actId="20577"/>
          <ac:spMkLst>
            <pc:docMk/>
            <pc:sldMk cId="3765827995" sldId="264"/>
            <ac:spMk id="2" creationId="{FD4DABBC-6613-BADB-B32C-251D32C5341F}"/>
          </ac:spMkLst>
        </pc:spChg>
        <pc:spChg chg="mod">
          <ac:chgData name="Koiranen Tuuli" userId="S::tuuli.koiranen@pohde.fi::75dd73fb-072f-4b9f-b1ee-c8eb75dd28b4" providerId="AD" clId="Web-{BB1D5AC9-459C-44CD-B9F2-FA9273C343D9}" dt="2023-08-31T10:51:25.469" v="317" actId="20577"/>
          <ac:spMkLst>
            <pc:docMk/>
            <pc:sldMk cId="3765827995" sldId="264"/>
            <ac:spMk id="3" creationId="{EB08C091-8F64-9B7C-3CF4-B5CD89469384}"/>
          </ac:spMkLst>
        </pc:spChg>
        <pc:extLst>
          <p:ext xmlns:p="http://schemas.openxmlformats.org/presentationml/2006/main" uri="{D6D511B9-2390-475A-947B-AFAB55BFBCF1}">
            <pc226:cmChg xmlns:pc226="http://schemas.microsoft.com/office/powerpoint/2022/06/main/command" chg="add">
              <pc226:chgData name="Koiranen Tuuli" userId="S::tuuli.koiranen@pohde.fi::75dd73fb-072f-4b9f-b1ee-c8eb75dd28b4" providerId="AD" clId="Web-{BB1D5AC9-459C-44CD-B9F2-FA9273C343D9}" dt="2023-08-31T10:57:25.522" v="414"/>
              <pc2:cmMkLst xmlns:pc2="http://schemas.microsoft.com/office/powerpoint/2019/9/main/command">
                <pc:docMk/>
                <pc:sldMk cId="3765827995" sldId="264"/>
                <pc2:cmMk id="{B3E581CF-7B6C-48D3-9F56-FED8D11E6209}"/>
              </pc2:cmMkLst>
            </pc226:cmChg>
          </p:ext>
        </pc:extLst>
      </pc:sldChg>
      <pc:sldChg chg="modSp new addCm">
        <pc:chgData name="Koiranen Tuuli" userId="S::tuuli.koiranen@pohde.fi::75dd73fb-072f-4b9f-b1ee-c8eb75dd28b4" providerId="AD" clId="Web-{BB1D5AC9-459C-44CD-B9F2-FA9273C343D9}" dt="2023-08-31T11:01:04.573" v="502" actId="20577"/>
        <pc:sldMkLst>
          <pc:docMk/>
          <pc:sldMk cId="4217886195" sldId="265"/>
        </pc:sldMkLst>
        <pc:spChg chg="mod">
          <ac:chgData name="Koiranen Tuuli" userId="S::tuuli.koiranen@pohde.fi::75dd73fb-072f-4b9f-b1ee-c8eb75dd28b4" providerId="AD" clId="Web-{BB1D5AC9-459C-44CD-B9F2-FA9273C343D9}" dt="2023-08-31T11:01:04.573" v="502" actId="20577"/>
          <ac:spMkLst>
            <pc:docMk/>
            <pc:sldMk cId="4217886195" sldId="265"/>
            <ac:spMk id="2" creationId="{AA038646-F050-6024-9086-9BCE33C5494A}"/>
          </ac:spMkLst>
        </pc:spChg>
        <pc:spChg chg="mod">
          <ac:chgData name="Koiranen Tuuli" userId="S::tuuli.koiranen@pohde.fi::75dd73fb-072f-4b9f-b1ee-c8eb75dd28b4" providerId="AD" clId="Web-{BB1D5AC9-459C-44CD-B9F2-FA9273C343D9}" dt="2023-08-31T10:58:14.414" v="423" actId="20577"/>
          <ac:spMkLst>
            <pc:docMk/>
            <pc:sldMk cId="4217886195" sldId="265"/>
            <ac:spMk id="3" creationId="{A4BCE103-8759-CE00-D534-AB4CD0B28807}"/>
          </ac:spMkLst>
        </pc:spChg>
        <pc:extLst>
          <p:ext xmlns:p="http://schemas.openxmlformats.org/presentationml/2006/main" uri="{D6D511B9-2390-475A-947B-AFAB55BFBCF1}">
            <pc226:cmChg xmlns:pc226="http://schemas.microsoft.com/office/powerpoint/2022/06/main/command" chg="add">
              <pc226:chgData name="Koiranen Tuuli" userId="S::tuuli.koiranen@pohde.fi::75dd73fb-072f-4b9f-b1ee-c8eb75dd28b4" providerId="AD" clId="Web-{BB1D5AC9-459C-44CD-B9F2-FA9273C343D9}" dt="2023-08-31T11:00:58.416" v="501"/>
              <pc2:cmMkLst xmlns:pc2="http://schemas.microsoft.com/office/powerpoint/2019/9/main/command">
                <pc:docMk/>
                <pc:sldMk cId="4217886195" sldId="265"/>
                <pc2:cmMk id="{ED09CF29-A409-438F-B72C-7C9CF1FC4755}"/>
              </pc2:cmMkLst>
            </pc226:cmChg>
          </p:ext>
        </pc:extLst>
      </pc:sldChg>
      <pc:sldChg chg="modSp new ord addCm">
        <pc:chgData name="Koiranen Tuuli" userId="S::tuuli.koiranen@pohde.fi::75dd73fb-072f-4b9f-b1ee-c8eb75dd28b4" providerId="AD" clId="Web-{BB1D5AC9-459C-44CD-B9F2-FA9273C343D9}" dt="2023-08-31T12:40:03.008" v="619" actId="20577"/>
        <pc:sldMkLst>
          <pc:docMk/>
          <pc:sldMk cId="2942807309" sldId="266"/>
        </pc:sldMkLst>
        <pc:spChg chg="mod">
          <ac:chgData name="Koiranen Tuuli" userId="S::tuuli.koiranen@pohde.fi::75dd73fb-072f-4b9f-b1ee-c8eb75dd28b4" providerId="AD" clId="Web-{BB1D5AC9-459C-44CD-B9F2-FA9273C343D9}" dt="2023-08-31T12:40:03.008" v="619" actId="20577"/>
          <ac:spMkLst>
            <pc:docMk/>
            <pc:sldMk cId="2942807309" sldId="266"/>
            <ac:spMk id="2" creationId="{B7AB75F0-EBB5-C4B7-4A17-F912D282BEDB}"/>
          </ac:spMkLst>
        </pc:spChg>
        <pc:spChg chg="mod">
          <ac:chgData name="Koiranen Tuuli" userId="S::tuuli.koiranen@pohde.fi::75dd73fb-072f-4b9f-b1ee-c8eb75dd28b4" providerId="AD" clId="Web-{BB1D5AC9-459C-44CD-B9F2-FA9273C343D9}" dt="2023-08-31T11:02:53.247" v="517" actId="20577"/>
          <ac:spMkLst>
            <pc:docMk/>
            <pc:sldMk cId="2942807309" sldId="266"/>
            <ac:spMk id="3" creationId="{7F06103F-9D4F-E29C-408A-F40826ADF4E1}"/>
          </ac:spMkLst>
        </pc:spChg>
        <pc:extLst>
          <p:ext xmlns:p="http://schemas.openxmlformats.org/presentationml/2006/main" uri="{D6D511B9-2390-475A-947B-AFAB55BFBCF1}">
            <pc226:cmChg xmlns:pc226="http://schemas.microsoft.com/office/powerpoint/2022/06/main/command" chg="add">
              <pc226:chgData name="Koiranen Tuuli" userId="S::tuuli.koiranen@pohde.fi::75dd73fb-072f-4b9f-b1ee-c8eb75dd28b4" providerId="AD" clId="Web-{BB1D5AC9-459C-44CD-B9F2-FA9273C343D9}" dt="2023-08-31T12:38:30.100" v="598"/>
              <pc2:cmMkLst xmlns:pc2="http://schemas.microsoft.com/office/powerpoint/2019/9/main/command">
                <pc:docMk/>
                <pc:sldMk cId="2942807309" sldId="266"/>
                <pc2:cmMk id="{768D2C59-5C81-4EBA-B01D-FC3854CF3804}"/>
              </pc2:cmMkLst>
            </pc226:cmChg>
          </p:ext>
        </pc:extLst>
      </pc:sldChg>
      <pc:sldChg chg="modSp new">
        <pc:chgData name="Koiranen Tuuli" userId="S::tuuli.koiranen@pohde.fi::75dd73fb-072f-4b9f-b1ee-c8eb75dd28b4" providerId="AD" clId="Web-{BB1D5AC9-459C-44CD-B9F2-FA9273C343D9}" dt="2023-08-31T12:46:14.003" v="769" actId="20577"/>
        <pc:sldMkLst>
          <pc:docMk/>
          <pc:sldMk cId="3270446811" sldId="267"/>
        </pc:sldMkLst>
        <pc:spChg chg="mod">
          <ac:chgData name="Koiranen Tuuli" userId="S::tuuli.koiranen@pohde.fi::75dd73fb-072f-4b9f-b1ee-c8eb75dd28b4" providerId="AD" clId="Web-{BB1D5AC9-459C-44CD-B9F2-FA9273C343D9}" dt="2023-08-31T12:46:14.003" v="769" actId="20577"/>
          <ac:spMkLst>
            <pc:docMk/>
            <pc:sldMk cId="3270446811" sldId="267"/>
            <ac:spMk id="2" creationId="{4C941AB7-0794-8FD9-91A0-5DFAFEF1EF89}"/>
          </ac:spMkLst>
        </pc:spChg>
        <pc:spChg chg="mod">
          <ac:chgData name="Koiranen Tuuli" userId="S::tuuli.koiranen@pohde.fi::75dd73fb-072f-4b9f-b1ee-c8eb75dd28b4" providerId="AD" clId="Web-{BB1D5AC9-459C-44CD-B9F2-FA9273C343D9}" dt="2023-08-31T12:40:27.196" v="625" actId="20577"/>
          <ac:spMkLst>
            <pc:docMk/>
            <pc:sldMk cId="3270446811" sldId="267"/>
            <ac:spMk id="3" creationId="{26059C1D-F478-D649-7F58-F05438E751BB}"/>
          </ac:spMkLst>
        </pc:spChg>
      </pc:sldChg>
      <pc:sldChg chg="modSp new">
        <pc:chgData name="Koiranen Tuuli" userId="S::tuuli.koiranen@pohde.fi::75dd73fb-072f-4b9f-b1ee-c8eb75dd28b4" providerId="AD" clId="Web-{BB1D5AC9-459C-44CD-B9F2-FA9273C343D9}" dt="2023-08-31T12:49:10.225" v="885" actId="20577"/>
        <pc:sldMkLst>
          <pc:docMk/>
          <pc:sldMk cId="946509399" sldId="268"/>
        </pc:sldMkLst>
        <pc:spChg chg="mod">
          <ac:chgData name="Koiranen Tuuli" userId="S::tuuli.koiranen@pohde.fi::75dd73fb-072f-4b9f-b1ee-c8eb75dd28b4" providerId="AD" clId="Web-{BB1D5AC9-459C-44CD-B9F2-FA9273C343D9}" dt="2023-08-31T12:49:10.225" v="885" actId="20577"/>
          <ac:spMkLst>
            <pc:docMk/>
            <pc:sldMk cId="946509399" sldId="268"/>
            <ac:spMk id="2" creationId="{70D00AF2-EF14-CDF6-5A1C-163A3D8A7F9E}"/>
          </ac:spMkLst>
        </pc:spChg>
        <pc:spChg chg="mod">
          <ac:chgData name="Koiranen Tuuli" userId="S::tuuli.koiranen@pohde.fi::75dd73fb-072f-4b9f-b1ee-c8eb75dd28b4" providerId="AD" clId="Web-{BB1D5AC9-459C-44CD-B9F2-FA9273C343D9}" dt="2023-08-31T12:46:43.519" v="785" actId="20577"/>
          <ac:spMkLst>
            <pc:docMk/>
            <pc:sldMk cId="946509399" sldId="268"/>
            <ac:spMk id="3" creationId="{E4DD2ABA-7849-6F4D-C115-00EBE235FA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8744DCD-9898-4F15-B0E2-6DD789FA87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E5780EDF-5D09-419E-A0C5-A3E7E6103C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BFE313-37BF-49A8-A00F-ECFB58FE7EB1}" type="datetimeFigureOut">
              <a:rPr lang="fi-FI" smtClean="0"/>
              <a:t>13.10.2023</a:t>
            </a:fld>
            <a:endParaRPr lang="fi-FI"/>
          </a:p>
        </p:txBody>
      </p:sp>
      <p:sp>
        <p:nvSpPr>
          <p:cNvPr id="4" name="Alatunnisteen paikkamerkki 3">
            <a:extLst>
              <a:ext uri="{FF2B5EF4-FFF2-40B4-BE49-F238E27FC236}">
                <a16:creationId xmlns:a16="http://schemas.microsoft.com/office/drawing/2014/main" id="{3B89777F-FEE0-432E-8B05-79FAC19933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F34B91F-3C65-49A2-8F6F-674AD1A1D8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C2B564-31B0-4212-8FC6-3F27EB769BA4}" type="slidenum">
              <a:rPr lang="fi-FI" smtClean="0"/>
              <a:t>‹#›</a:t>
            </a:fld>
            <a:endParaRPr lang="fi-FI"/>
          </a:p>
        </p:txBody>
      </p:sp>
    </p:spTree>
    <p:extLst>
      <p:ext uri="{BB962C8B-B14F-4D97-AF65-F5344CB8AC3E}">
        <p14:creationId xmlns:p14="http://schemas.microsoft.com/office/powerpoint/2010/main" val="254372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CB2B4-07D8-44A5-872D-723771AAFFBD}" type="datetimeFigureOut">
              <a:rPr lang="fi-FI" smtClean="0"/>
              <a:t>13.10.2023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FCE01-87D5-4458-949B-CCB44FF83F3A}" type="slidenum">
              <a:rPr lang="fi-FI" smtClean="0"/>
              <a:t>‹#›</a:t>
            </a:fld>
            <a:endParaRPr lang="fi-FI"/>
          </a:p>
        </p:txBody>
      </p:sp>
    </p:spTree>
    <p:extLst>
      <p:ext uri="{BB962C8B-B14F-4D97-AF65-F5344CB8AC3E}">
        <p14:creationId xmlns:p14="http://schemas.microsoft.com/office/powerpoint/2010/main" val="315498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 + Kansikuva 1">
    <p:bg>
      <p:bgRef idx="1001">
        <a:schemeClr val="bg2"/>
      </p:bgRef>
    </p:bg>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06D86186-C7CC-4D1B-BFBC-79E9BA49B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157" y="5559172"/>
            <a:ext cx="2433010" cy="740686"/>
          </a:xfrm>
          <a:prstGeom prst="rect">
            <a:avLst/>
          </a:prstGeom>
        </p:spPr>
      </p:pic>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7" name="Alaotsikko">
            <a:extLst>
              <a:ext uri="{FF2B5EF4-FFF2-40B4-BE49-F238E27FC236}">
                <a16:creationId xmlns:a16="http://schemas.microsoft.com/office/drawing/2014/main" id="{8C0EADA6-8811-42BF-A2F4-658413307AE6}"/>
              </a:ext>
            </a:extLst>
          </p:cNvPr>
          <p:cNvSpPr>
            <a:spLocks noGrp="1"/>
          </p:cNvSpPr>
          <p:nvPr>
            <p:ph type="body" sz="quarter" idx="11" hasCustomPrompt="1"/>
          </p:nvPr>
        </p:nvSpPr>
        <p:spPr>
          <a:xfrm>
            <a:off x="714122" y="4520932"/>
            <a:ext cx="4066161" cy="797566"/>
          </a:xfrm>
          <a:prstGeom prst="rect">
            <a:avLst/>
          </a:prstGeom>
        </p:spPr>
        <p:txBody>
          <a:bodyPr/>
          <a:lstStyle>
            <a:lvl1pPr marL="0" indent="0" algn="ctr">
              <a:spcBef>
                <a:spcPts val="0"/>
              </a:spcBef>
              <a:buFontTx/>
              <a:buNone/>
              <a:defRPr sz="1600">
                <a:solidFill>
                  <a:schemeClr val="tx1"/>
                </a:solidFill>
                <a:latin typeface="Montserrat SemiBold" panose="00000700000000000000" pitchFamily="2" charset="0"/>
              </a:defRPr>
            </a:lvl1pPr>
          </a:lstStyle>
          <a:p>
            <a:pPr lvl="0"/>
            <a:r>
              <a:rPr lang="fi-FI" dirty="0"/>
              <a:t>Tämä on alaotsikko.</a:t>
            </a:r>
          </a:p>
        </p:txBody>
      </p:sp>
      <p:sp>
        <p:nvSpPr>
          <p:cNvPr id="9"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714122" y="1678782"/>
            <a:ext cx="4066161" cy="2783682"/>
          </a:xfrm>
          <a:prstGeom prst="rect">
            <a:avLst/>
          </a:prstGeom>
        </p:spPr>
        <p:txBody>
          <a:bodyPr anchor="ctr"/>
          <a:lstStyle>
            <a:lvl1pPr algn="ctr">
              <a:lnSpc>
                <a:spcPts val="4500"/>
              </a:lnSpc>
              <a:defRPr sz="4800" b="1" kern="1000" spc="-100" baseline="0">
                <a:solidFill>
                  <a:schemeClr val="tx1"/>
                </a:solidFill>
                <a:latin typeface="Calibri" panose="020F0502020204030204" pitchFamily="34" charset="0"/>
                <a:cs typeface="Calibri" panose="020F0502020204030204" pitchFamily="34" charset="0"/>
              </a:defRPr>
            </a:lvl1pPr>
          </a:lstStyle>
          <a:p>
            <a:r>
              <a:rPr lang="fi-FI" dirty="0"/>
              <a:t>Tämä on otsikko.</a:t>
            </a:r>
          </a:p>
        </p:txBody>
      </p:sp>
      <p:sp>
        <p:nvSpPr>
          <p:cNvPr id="11" name="Yläteksti">
            <a:extLst>
              <a:ext uri="{FF2B5EF4-FFF2-40B4-BE49-F238E27FC236}">
                <a16:creationId xmlns:a16="http://schemas.microsoft.com/office/drawing/2014/main" id="{220EC1A8-7FA2-412B-869D-7D9D1E6CF3BE}"/>
              </a:ext>
            </a:extLst>
          </p:cNvPr>
          <p:cNvSpPr>
            <a:spLocks noGrp="1"/>
          </p:cNvSpPr>
          <p:nvPr>
            <p:ph type="body" sz="quarter" idx="10" hasCustomPrompt="1"/>
          </p:nvPr>
        </p:nvSpPr>
        <p:spPr>
          <a:xfrm>
            <a:off x="714123" y="930037"/>
            <a:ext cx="4066160" cy="575216"/>
          </a:xfrm>
          <a:prstGeom prst="rect">
            <a:avLst/>
          </a:prstGeom>
        </p:spPr>
        <p:txBody>
          <a:bodyPr/>
          <a:lstStyle>
            <a:lvl1pPr marL="0" indent="0" algn="ctr">
              <a:spcBef>
                <a:spcPts val="0"/>
              </a:spcBef>
              <a:buNone/>
              <a:defRPr sz="2400" spc="-60" baseline="0">
                <a:solidFill>
                  <a:schemeClr val="tx1"/>
                </a:solidFill>
                <a:latin typeface="Calibri" panose="020F0502020204030204" pitchFamily="34" charset="0"/>
                <a:cs typeface="Calibri" panose="020F0502020204030204" pitchFamily="34" charset="0"/>
              </a:defRPr>
            </a:lvl1pPr>
            <a:lvl2pPr algn="ctr">
              <a:defRPr/>
            </a:lvl2pPr>
            <a:lvl3pPr algn="ctr">
              <a:defRPr/>
            </a:lvl3pPr>
            <a:lvl4pPr algn="ctr">
              <a:defRPr/>
            </a:lvl4pPr>
            <a:lvl5pPr algn="ctr">
              <a:defRPr/>
            </a:lvl5pPr>
          </a:lstStyle>
          <a:p>
            <a:pPr lvl="0"/>
            <a:r>
              <a:rPr lang="fi-FI" dirty="0"/>
              <a:t>Tämä on yläteksti</a:t>
            </a:r>
          </a:p>
        </p:txBody>
      </p:sp>
    </p:spTree>
    <p:extLst>
      <p:ext uri="{BB962C8B-B14F-4D97-AF65-F5344CB8AC3E}">
        <p14:creationId xmlns:p14="http://schemas.microsoft.com/office/powerpoint/2010/main" val="199219563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 + Leipäteksti">
    <p:spTree>
      <p:nvGrpSpPr>
        <p:cNvPr id="1" name=""/>
        <p:cNvGrpSpPr/>
        <p:nvPr/>
      </p:nvGrpSpPr>
      <p:grpSpPr>
        <a:xfrm>
          <a:off x="0" y="0"/>
          <a:ext cx="0" cy="0"/>
          <a:chOff x="0" y="0"/>
          <a:chExt cx="0" cy="0"/>
        </a:xfrm>
      </p:grpSpPr>
      <p:sp>
        <p:nvSpPr>
          <p:cNvPr id="18"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9" name="Logo">
            <a:extLst>
              <a:ext uri="{FF2B5EF4-FFF2-40B4-BE49-F238E27FC236}">
                <a16:creationId xmlns:a16="http://schemas.microsoft.com/office/drawing/2014/main" id="{8772310A-8AE9-4E5E-BFF1-7E6FFAE6194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3803" y="6096000"/>
            <a:ext cx="1291192" cy="387358"/>
          </a:xfrm>
          <a:prstGeom prst="rect">
            <a:avLst/>
          </a:prstGeom>
        </p:spPr>
      </p:pic>
      <p:sp>
        <p:nvSpPr>
          <p:cNvPr id="12" name="Leipäteksti">
            <a:extLst>
              <a:ext uri="{FF2B5EF4-FFF2-40B4-BE49-F238E27FC236}">
                <a16:creationId xmlns:a16="http://schemas.microsoft.com/office/drawing/2014/main" id="{D2B5453A-7A96-4A90-A68A-50A670D0C055}"/>
              </a:ext>
            </a:extLst>
          </p:cNvPr>
          <p:cNvSpPr>
            <a:spLocks noGrp="1"/>
          </p:cNvSpPr>
          <p:nvPr>
            <p:ph type="body" sz="quarter" idx="10"/>
          </p:nvPr>
        </p:nvSpPr>
        <p:spPr>
          <a:xfrm>
            <a:off x="862357" y="2183307"/>
            <a:ext cx="10469672" cy="3697884"/>
          </a:xfrm>
          <a:prstGeom prst="rect">
            <a:avLst/>
          </a:prstGeom>
        </p:spPr>
        <p:txBody>
          <a:bodyPr>
            <a:normAutofit/>
          </a:bodyPr>
          <a:lstStyle>
            <a:lvl1pPr marL="457200" indent="-457200" algn="l">
              <a:lnSpc>
                <a:spcPct val="100000"/>
              </a:lnSpc>
              <a:spcBef>
                <a:spcPts val="0"/>
              </a:spcBef>
              <a:buFont typeface="Arial" panose="020B0604020202020204" pitchFamily="34" charset="0"/>
              <a:buChar char="•"/>
              <a:defRPr sz="3200" spc="0" baseline="0">
                <a:solidFill>
                  <a:srgbClr val="2F3C3E"/>
                </a:solidFill>
                <a:latin typeface="Calibri" panose="020F0502020204030204" pitchFamily="34" charset="0"/>
                <a:cs typeface="Calibri" panose="020F0502020204030204" pitchFamily="34" charset="0"/>
              </a:defRPr>
            </a:lvl1pPr>
            <a:lvl2pPr marL="800100" indent="-342900" algn="l">
              <a:lnSpc>
                <a:spcPct val="100000"/>
              </a:lnSpc>
              <a:buFont typeface="Arial" panose="020B0604020202020204" pitchFamily="34" charset="0"/>
              <a:buChar char="•"/>
              <a:defRPr sz="2800">
                <a:solidFill>
                  <a:srgbClr val="2F3C3E"/>
                </a:solidFill>
                <a:latin typeface="Calibri" panose="020F0502020204030204" pitchFamily="34" charset="0"/>
                <a:cs typeface="Calibri" panose="020F0502020204030204" pitchFamily="34" charset="0"/>
              </a:defRPr>
            </a:lvl2pPr>
            <a:lvl3pPr marL="1200150" indent="-285750" algn="l">
              <a:lnSpc>
                <a:spcPct val="100000"/>
              </a:lnSpc>
              <a:buFont typeface="Arial" panose="020B0604020202020204" pitchFamily="34" charset="0"/>
              <a:buChar char="•"/>
              <a:defRPr sz="2400">
                <a:solidFill>
                  <a:srgbClr val="2F3C3E"/>
                </a:solidFill>
                <a:latin typeface="Calibri" panose="020F0502020204030204" pitchFamily="34" charset="0"/>
                <a:cs typeface="Calibri" panose="020F0502020204030204" pitchFamily="34" charset="0"/>
              </a:defRPr>
            </a:lvl3pPr>
            <a:lvl4pPr marL="1657350" indent="-285750" algn="l">
              <a:lnSpc>
                <a:spcPct val="100000"/>
              </a:lnSpc>
              <a:buFont typeface="Arial" panose="020B0604020202020204" pitchFamily="34" charset="0"/>
              <a:buChar char="•"/>
              <a:defRPr sz="2000">
                <a:solidFill>
                  <a:srgbClr val="2F3C3E"/>
                </a:solidFill>
                <a:latin typeface="Calibri" panose="020F0502020204030204" pitchFamily="34" charset="0"/>
                <a:cs typeface="Calibri" panose="020F0502020204030204" pitchFamily="34" charset="0"/>
              </a:defRPr>
            </a:lvl4pPr>
            <a:lvl5pPr marL="2114550" indent="-285750" algn="l">
              <a:lnSpc>
                <a:spcPct val="100000"/>
              </a:lnSpc>
              <a:buFont typeface="Arial" panose="020B0604020202020204" pitchFamily="34" charset="0"/>
              <a:buChar char="•"/>
              <a:defRPr sz="1600">
                <a:solidFill>
                  <a:srgbClr val="2F3C3E"/>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0"/>
            <a:endParaRPr lang="fi-FI" dirty="0"/>
          </a:p>
        </p:txBody>
      </p:sp>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862357" y="729165"/>
            <a:ext cx="10469672" cy="1003621"/>
          </a:xfrm>
          <a:prstGeom prst="rect">
            <a:avLst/>
          </a:prstGeom>
        </p:spPr>
        <p:txBody>
          <a:bodyPr anchor="ctr"/>
          <a:lstStyle>
            <a:lvl1pPr algn="l">
              <a:lnSpc>
                <a:spcPts val="4500"/>
              </a:lnSpc>
              <a:defRPr sz="4000" b="1" kern="1000" spc="-100" baseline="0">
                <a:solidFill>
                  <a:srgbClr val="00A0BE"/>
                </a:solidFill>
                <a:latin typeface="Calibri" panose="020F0502020204030204" pitchFamily="34" charset="0"/>
                <a:cs typeface="Calibri" panose="020F0502020204030204" pitchFamily="34" charset="0"/>
              </a:defRPr>
            </a:lvl1pPr>
          </a:lstStyle>
          <a:p>
            <a:r>
              <a:rPr lang="fi-FI" dirty="0"/>
              <a:t>Sivu ilman kuvaa. Pääotsikko.</a:t>
            </a:r>
          </a:p>
        </p:txBody>
      </p:sp>
    </p:spTree>
    <p:extLst>
      <p:ext uri="{BB962C8B-B14F-4D97-AF65-F5344CB8AC3E}">
        <p14:creationId xmlns:p14="http://schemas.microsoft.com/office/powerpoint/2010/main" val="170414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 + Kansikuva 5">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06D86186-C7CC-4D1B-BFBC-79E9BA49B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157" y="5559172"/>
            <a:ext cx="2433010" cy="740686"/>
          </a:xfrm>
          <a:prstGeom prst="rect">
            <a:avLst/>
          </a:prstGeom>
        </p:spPr>
      </p:pic>
      <p:sp>
        <p:nvSpPr>
          <p:cNvPr id="7" name="Alaotsikko">
            <a:extLst>
              <a:ext uri="{FF2B5EF4-FFF2-40B4-BE49-F238E27FC236}">
                <a16:creationId xmlns:a16="http://schemas.microsoft.com/office/drawing/2014/main" id="{8C0EADA6-8811-42BF-A2F4-658413307AE6}"/>
              </a:ext>
            </a:extLst>
          </p:cNvPr>
          <p:cNvSpPr>
            <a:spLocks noGrp="1"/>
          </p:cNvSpPr>
          <p:nvPr>
            <p:ph type="body" sz="quarter" idx="11" hasCustomPrompt="1"/>
          </p:nvPr>
        </p:nvSpPr>
        <p:spPr>
          <a:xfrm>
            <a:off x="714122" y="4520932"/>
            <a:ext cx="4066161" cy="797566"/>
          </a:xfrm>
          <a:prstGeom prst="rect">
            <a:avLst/>
          </a:prstGeom>
        </p:spPr>
        <p:txBody>
          <a:bodyPr/>
          <a:lstStyle>
            <a:lvl1pPr marL="0" indent="0" algn="ctr">
              <a:spcBef>
                <a:spcPts val="0"/>
              </a:spcBef>
              <a:buFontTx/>
              <a:buNone/>
              <a:defRPr sz="1800">
                <a:solidFill>
                  <a:schemeClr val="tx1"/>
                </a:solidFill>
                <a:latin typeface="Calibri" panose="020F0502020204030204" pitchFamily="34" charset="0"/>
                <a:cs typeface="Calibri" panose="020F0502020204030204" pitchFamily="34" charset="0"/>
              </a:defRPr>
            </a:lvl1pPr>
          </a:lstStyle>
          <a:p>
            <a:pPr lvl="0"/>
            <a:r>
              <a:rPr lang="fi-FI" dirty="0"/>
              <a:t>Tämä on alaotsikko.</a:t>
            </a:r>
          </a:p>
        </p:txBody>
      </p:sp>
      <p:sp>
        <p:nvSpPr>
          <p:cNvPr id="9"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714122" y="1678782"/>
            <a:ext cx="4066161" cy="2783682"/>
          </a:xfrm>
          <a:prstGeom prst="rect">
            <a:avLst/>
          </a:prstGeom>
        </p:spPr>
        <p:txBody>
          <a:bodyPr anchor="ctr"/>
          <a:lstStyle>
            <a:lvl1pPr algn="ctr">
              <a:lnSpc>
                <a:spcPts val="4500"/>
              </a:lnSpc>
              <a:defRPr sz="4800" b="1" kern="1000" spc="-100" baseline="0">
                <a:solidFill>
                  <a:schemeClr val="tx1"/>
                </a:solidFill>
                <a:latin typeface="Calibri" panose="020F0502020204030204" pitchFamily="34" charset="0"/>
                <a:cs typeface="Calibri" panose="020F0502020204030204" pitchFamily="34" charset="0"/>
              </a:defRPr>
            </a:lvl1pPr>
          </a:lstStyle>
          <a:p>
            <a:r>
              <a:rPr lang="fi-FI" dirty="0"/>
              <a:t>Tämä on otsikko.</a:t>
            </a:r>
          </a:p>
        </p:txBody>
      </p:sp>
      <p:sp>
        <p:nvSpPr>
          <p:cNvPr id="11" name="Yläteksti">
            <a:extLst>
              <a:ext uri="{FF2B5EF4-FFF2-40B4-BE49-F238E27FC236}">
                <a16:creationId xmlns:a16="http://schemas.microsoft.com/office/drawing/2014/main" id="{220EC1A8-7FA2-412B-869D-7D9D1E6CF3BE}"/>
              </a:ext>
            </a:extLst>
          </p:cNvPr>
          <p:cNvSpPr>
            <a:spLocks noGrp="1"/>
          </p:cNvSpPr>
          <p:nvPr>
            <p:ph type="body" sz="quarter" idx="10" hasCustomPrompt="1"/>
          </p:nvPr>
        </p:nvSpPr>
        <p:spPr>
          <a:xfrm>
            <a:off x="714123" y="930037"/>
            <a:ext cx="4066160" cy="575216"/>
          </a:xfrm>
          <a:prstGeom prst="rect">
            <a:avLst/>
          </a:prstGeom>
        </p:spPr>
        <p:txBody>
          <a:bodyPr/>
          <a:lstStyle>
            <a:lvl1pPr marL="0" indent="0" algn="ctr">
              <a:spcBef>
                <a:spcPts val="0"/>
              </a:spcBef>
              <a:buNone/>
              <a:defRPr sz="2800" spc="-60" baseline="0">
                <a:solidFill>
                  <a:schemeClr val="tx1"/>
                </a:solidFill>
                <a:latin typeface="Calibri" panose="020F0502020204030204" pitchFamily="34" charset="0"/>
                <a:cs typeface="Calibri" panose="020F0502020204030204" pitchFamily="34" charset="0"/>
              </a:defRPr>
            </a:lvl1pPr>
            <a:lvl2pPr algn="ctr">
              <a:defRPr/>
            </a:lvl2pPr>
            <a:lvl3pPr algn="ctr">
              <a:defRPr/>
            </a:lvl3pPr>
            <a:lvl4pPr algn="ctr">
              <a:defRPr/>
            </a:lvl4pPr>
            <a:lvl5pPr algn="ctr">
              <a:defRPr/>
            </a:lvl5pPr>
          </a:lstStyle>
          <a:p>
            <a:pPr lvl="0"/>
            <a:r>
              <a:rPr lang="fi-FI" dirty="0"/>
              <a:t>Tämä on yläteksti</a:t>
            </a:r>
          </a:p>
        </p:txBody>
      </p:sp>
      <p:pic>
        <p:nvPicPr>
          <p:cNvPr id="4" name="Kuva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300" y="0"/>
            <a:ext cx="5600700" cy="6858000"/>
          </a:xfrm>
          <a:prstGeom prst="rect">
            <a:avLst/>
          </a:prstGeom>
        </p:spPr>
      </p:pic>
    </p:spTree>
    <p:extLst>
      <p:ext uri="{BB962C8B-B14F-4D97-AF65-F5344CB8AC3E}">
        <p14:creationId xmlns:p14="http://schemas.microsoft.com/office/powerpoint/2010/main" val="35112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1">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32" y="0"/>
            <a:ext cx="12192000" cy="6858000"/>
          </a:xfrm>
          <a:prstGeom prst="rect">
            <a:avLst/>
          </a:prstGeom>
        </p:spPr>
      </p:pic>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635540" y="3017530"/>
            <a:ext cx="10953345" cy="616539"/>
          </a:xfrm>
          <a:prstGeom prst="rect">
            <a:avLst/>
          </a:prstGeom>
        </p:spPr>
        <p:txBody>
          <a:bodyPr/>
          <a:lstStyle>
            <a:lvl1pPr algn="ctr">
              <a:lnSpc>
                <a:spcPts val="4500"/>
              </a:lnSpc>
              <a:defRPr sz="5400" b="1" kern="1000" spc="-100" baseline="0">
                <a:solidFill>
                  <a:schemeClr val="bg1"/>
                </a:solidFill>
                <a:latin typeface="Calibri" panose="020F0502020204030204" pitchFamily="34" charset="0"/>
                <a:cs typeface="Calibri" panose="020F0502020204030204" pitchFamily="34" charset="0"/>
              </a:defRPr>
            </a:lvl1pPr>
          </a:lstStyle>
          <a:p>
            <a:r>
              <a:rPr lang="fi-FI" dirty="0" err="1"/>
              <a:t>Presentaation</a:t>
            </a:r>
            <a:r>
              <a:rPr lang="fi-FI" dirty="0"/>
              <a:t> väliotsikko</a:t>
            </a:r>
          </a:p>
        </p:txBody>
      </p:sp>
      <p:pic>
        <p:nvPicPr>
          <p:cNvPr id="7" name="Logo">
            <a:extLst>
              <a:ext uri="{FF2B5EF4-FFF2-40B4-BE49-F238E27FC236}">
                <a16:creationId xmlns:a16="http://schemas.microsoft.com/office/drawing/2014/main" id="{AD7F763A-A9A8-4FD9-B2F4-5F80AF03E9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803" y="6079346"/>
            <a:ext cx="1291192" cy="391854"/>
          </a:xfrm>
          <a:prstGeom prst="rect">
            <a:avLst/>
          </a:prstGeom>
        </p:spPr>
      </p:pic>
      <p:sp>
        <p:nvSpPr>
          <p:cNvPr id="10" name="Alaotsikko">
            <a:extLst>
              <a:ext uri="{FF2B5EF4-FFF2-40B4-BE49-F238E27FC236}">
                <a16:creationId xmlns:a16="http://schemas.microsoft.com/office/drawing/2014/main" id="{22C9BCD9-A0AE-4698-A214-209BFA705907}"/>
              </a:ext>
            </a:extLst>
          </p:cNvPr>
          <p:cNvSpPr>
            <a:spLocks noGrp="1"/>
          </p:cNvSpPr>
          <p:nvPr>
            <p:ph type="body" sz="quarter" idx="11" hasCustomPrompt="1"/>
          </p:nvPr>
        </p:nvSpPr>
        <p:spPr>
          <a:xfrm>
            <a:off x="635540" y="3605822"/>
            <a:ext cx="10953345" cy="881871"/>
          </a:xfrm>
          <a:prstGeom prst="rect">
            <a:avLst/>
          </a:prstGeom>
        </p:spPr>
        <p:txBody>
          <a:bodyPr/>
          <a:lstStyle>
            <a:lvl1pPr marL="0" indent="0" algn="ctr">
              <a:spcBef>
                <a:spcPts val="0"/>
              </a:spcBef>
              <a:buFontTx/>
              <a:buNone/>
              <a:defRPr sz="2400">
                <a:solidFill>
                  <a:schemeClr val="bg1"/>
                </a:solidFill>
                <a:latin typeface="Calibri" panose="020F0502020204030204" pitchFamily="34" charset="0"/>
                <a:cs typeface="Calibri" panose="020F0502020204030204" pitchFamily="34" charset="0"/>
              </a:defRPr>
            </a:lvl1pPr>
          </a:lstStyle>
          <a:p>
            <a:pPr lvl="0"/>
            <a:r>
              <a:rPr lang="fi-FI" dirty="0"/>
              <a:t>Tähän voi halutessaan kirjoittaa alaotsikon, jossa voi olla paljonkin tekstiä,</a:t>
            </a:r>
          </a:p>
          <a:p>
            <a:pPr lvl="0"/>
            <a:r>
              <a:rPr lang="fi-FI" dirty="0"/>
              <a:t>jopa kolmen rivin ja usean lauseen verran. </a:t>
            </a:r>
            <a:r>
              <a:rPr lang="fi-FI" dirty="0" err="1"/>
              <a:t>Lorem</a:t>
            </a:r>
            <a:r>
              <a:rPr lang="fi-FI" dirty="0"/>
              <a:t> </a:t>
            </a:r>
            <a:r>
              <a:rPr lang="fi-FI" dirty="0" err="1"/>
              <a:t>ipsum</a:t>
            </a:r>
            <a:r>
              <a:rPr lang="fi-FI" dirty="0"/>
              <a:t> </a:t>
            </a:r>
            <a:r>
              <a:rPr lang="fi-FI" dirty="0" err="1"/>
              <a:t>dolor</a:t>
            </a:r>
            <a:r>
              <a:rPr lang="fi-FI" dirty="0"/>
              <a:t> </a:t>
            </a:r>
            <a:r>
              <a:rPr lang="fi-FI" dirty="0" err="1"/>
              <a:t>amet</a:t>
            </a:r>
            <a:r>
              <a:rPr lang="fi-FI" dirty="0"/>
              <a:t>.</a:t>
            </a:r>
          </a:p>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r>
              <a:rPr lang="fi-FI" dirty="0"/>
              <a:t>.</a:t>
            </a:r>
          </a:p>
        </p:txBody>
      </p:sp>
    </p:spTree>
    <p:extLst>
      <p:ext uri="{BB962C8B-B14F-4D97-AF65-F5344CB8AC3E}">
        <p14:creationId xmlns:p14="http://schemas.microsoft.com/office/powerpoint/2010/main" val="114499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ea kuva + Leipäteksti 4">
    <p:spTree>
      <p:nvGrpSpPr>
        <p:cNvPr id="1" name=""/>
        <p:cNvGrpSpPr/>
        <p:nvPr/>
      </p:nvGrpSpPr>
      <p:grpSpPr>
        <a:xfrm>
          <a:off x="0" y="0"/>
          <a:ext cx="0" cy="0"/>
          <a:chOff x="0" y="0"/>
          <a:chExt cx="0" cy="0"/>
        </a:xfrm>
      </p:grpSpPr>
      <p:pic>
        <p:nvPicPr>
          <p:cNvPr id="7" name="Kuva 6" descr="Kuva, joka sisältää kohteen henkilö, rakennus, vaatetus, seisominen&#10;&#10;Kuvaus luotu automaattisesti">
            <a:extLst>
              <a:ext uri="{FF2B5EF4-FFF2-40B4-BE49-F238E27FC236}">
                <a16:creationId xmlns:a16="http://schemas.microsoft.com/office/drawing/2014/main" id="{7C189186-FBE6-2049-AA1A-37FFD1D38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1432" y="-8238"/>
            <a:ext cx="4660568" cy="6696000"/>
          </a:xfrm>
          <a:prstGeom prst="rect">
            <a:avLst/>
          </a:prstGeom>
        </p:spPr>
      </p:pic>
      <p:sp>
        <p:nvSpPr>
          <p:cNvPr id="5" name="Leipäteksti 1">
            <a:extLst>
              <a:ext uri="{FF2B5EF4-FFF2-40B4-BE49-F238E27FC236}">
                <a16:creationId xmlns:a16="http://schemas.microsoft.com/office/drawing/2014/main" id="{D2B5453A-7A96-4A90-A68A-50A670D0C055}"/>
              </a:ext>
            </a:extLst>
          </p:cNvPr>
          <p:cNvSpPr>
            <a:spLocks noGrp="1"/>
          </p:cNvSpPr>
          <p:nvPr>
            <p:ph type="body" sz="quarter" idx="10"/>
          </p:nvPr>
        </p:nvSpPr>
        <p:spPr>
          <a:xfrm>
            <a:off x="862357" y="1746364"/>
            <a:ext cx="6137532" cy="4044836"/>
          </a:xfrm>
          <a:prstGeom prst="rect">
            <a:avLst/>
          </a:prstGeom>
        </p:spPr>
        <p:txBody>
          <a:bodyPr/>
          <a:lstStyle>
            <a:lvl1pPr marL="285750" indent="-285750" algn="l">
              <a:spcBef>
                <a:spcPts val="0"/>
              </a:spcBef>
              <a:buFont typeface="Arial" panose="020B0604020202020204" pitchFamily="34" charset="0"/>
              <a:buChar char="•"/>
              <a:defRPr sz="2800" spc="0" baseline="0">
                <a:solidFill>
                  <a:srgbClr val="333333"/>
                </a:solidFill>
                <a:latin typeface="Calibri" panose="020F0502020204030204" pitchFamily="34" charset="0"/>
                <a:cs typeface="Calibri" panose="020F0502020204030204" pitchFamily="34" charset="0"/>
              </a:defRPr>
            </a:lvl1pPr>
            <a:lvl2pPr marL="742950" indent="-285750" algn="l">
              <a:buFont typeface="Arial" panose="020B0604020202020204" pitchFamily="34" charset="0"/>
              <a:buChar char="•"/>
              <a:defRPr sz="2400">
                <a:latin typeface="Calibri" panose="020F0502020204030204" pitchFamily="34" charset="0"/>
                <a:cs typeface="Calibri" panose="020F0502020204030204" pitchFamily="34" charset="0"/>
              </a:defRPr>
            </a:lvl2pPr>
            <a:lvl3pPr marL="1200150" indent="-285750" algn="l">
              <a:buFont typeface="Arial" panose="020B0604020202020204" pitchFamily="34" charset="0"/>
              <a:buChar char="•"/>
              <a:defRPr sz="2000">
                <a:latin typeface="Calibri" panose="020F0502020204030204" pitchFamily="34" charset="0"/>
                <a:cs typeface="Calibri" panose="020F0502020204030204" pitchFamily="34" charset="0"/>
              </a:defRPr>
            </a:lvl3pPr>
            <a:lvl4pPr marL="1657350" indent="-285750" algn="l">
              <a:buFont typeface="Arial" panose="020B0604020202020204" pitchFamily="34" charset="0"/>
              <a:buChar char="•"/>
              <a:defRPr sz="1800">
                <a:latin typeface="Calibri" panose="020F0502020204030204" pitchFamily="34" charset="0"/>
                <a:cs typeface="Calibri" panose="020F0502020204030204" pitchFamily="34" charset="0"/>
              </a:defRPr>
            </a:lvl4pPr>
            <a:lvl5pPr algn="l">
              <a:defRPr sz="1600">
                <a:latin typeface="Calibri" panose="020F0502020204030204" pitchFamily="34" charset="0"/>
                <a:cs typeface="Calibri" panose="020F050202020403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6"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862358" y="848506"/>
            <a:ext cx="6137532" cy="695086"/>
          </a:xfrm>
          <a:prstGeom prst="rect">
            <a:avLst/>
          </a:prstGeom>
        </p:spPr>
        <p:txBody>
          <a:bodyPr/>
          <a:lstStyle>
            <a:lvl1pPr algn="l">
              <a:lnSpc>
                <a:spcPts val="4500"/>
              </a:lnSpc>
              <a:defRPr sz="4400" b="1" kern="1000" spc="-100" baseline="0">
                <a:solidFill>
                  <a:srgbClr val="00A0BE"/>
                </a:solidFill>
                <a:latin typeface="Calibri" panose="020F0502020204030204" pitchFamily="34" charset="0"/>
                <a:cs typeface="Calibri" panose="020F0502020204030204" pitchFamily="34" charset="0"/>
              </a:defRPr>
            </a:lvl1pPr>
          </a:lstStyle>
          <a:p>
            <a:r>
              <a:rPr lang="fi-FI" dirty="0"/>
              <a:t>Pääotsikko</a:t>
            </a:r>
          </a:p>
        </p:txBody>
      </p:sp>
    </p:spTree>
    <p:extLst>
      <p:ext uri="{BB962C8B-B14F-4D97-AF65-F5344CB8AC3E}">
        <p14:creationId xmlns:p14="http://schemas.microsoft.com/office/powerpoint/2010/main" val="382083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opputeksti">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81C5BABD-195F-4548-A48C-8D108CBBB5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0549" y="5646960"/>
            <a:ext cx="2433010" cy="740686"/>
          </a:xfrm>
          <a:prstGeom prst="rect">
            <a:avLst/>
          </a:prstGeom>
        </p:spPr>
      </p:pic>
      <p:sp>
        <p:nvSpPr>
          <p:cNvPr id="10" name="Alaotsikko">
            <a:extLst>
              <a:ext uri="{FF2B5EF4-FFF2-40B4-BE49-F238E27FC236}">
                <a16:creationId xmlns:a16="http://schemas.microsoft.com/office/drawing/2014/main" id="{22C9BCD9-A0AE-4698-A214-209BFA705907}"/>
              </a:ext>
            </a:extLst>
          </p:cNvPr>
          <p:cNvSpPr>
            <a:spLocks noGrp="1"/>
          </p:cNvSpPr>
          <p:nvPr>
            <p:ph type="body" sz="quarter" idx="11" hasCustomPrompt="1"/>
          </p:nvPr>
        </p:nvSpPr>
        <p:spPr>
          <a:xfrm>
            <a:off x="635540" y="3729038"/>
            <a:ext cx="10953345" cy="557616"/>
          </a:xfrm>
          <a:prstGeom prst="rect">
            <a:avLst/>
          </a:prstGeom>
        </p:spPr>
        <p:txBody>
          <a:bodyPr/>
          <a:lstStyle>
            <a:lvl1pPr marL="0" indent="0" algn="ctr">
              <a:spcBef>
                <a:spcPts val="0"/>
              </a:spcBef>
              <a:buFontTx/>
              <a:buNone/>
              <a:defRPr sz="2400">
                <a:solidFill>
                  <a:schemeClr val="bg1"/>
                </a:solidFill>
                <a:latin typeface="Calibri" panose="020F0502020204030204" pitchFamily="34" charset="0"/>
                <a:cs typeface="Calibri" panose="020F0502020204030204" pitchFamily="34" charset="0"/>
              </a:defRPr>
            </a:lvl1pPr>
          </a:lstStyle>
          <a:p>
            <a:pPr lvl="0"/>
            <a:r>
              <a:rPr lang="fi-FI" dirty="0"/>
              <a:t>www.ppshp.fi</a:t>
            </a:r>
          </a:p>
        </p:txBody>
      </p:sp>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635540" y="3017530"/>
            <a:ext cx="10953345" cy="616539"/>
          </a:xfrm>
          <a:prstGeom prst="rect">
            <a:avLst/>
          </a:prstGeom>
        </p:spPr>
        <p:txBody>
          <a:bodyPr/>
          <a:lstStyle>
            <a:lvl1pPr algn="ctr">
              <a:lnSpc>
                <a:spcPts val="4500"/>
              </a:lnSpc>
              <a:defRPr sz="5400" b="1" kern="1000" spc="-100" baseline="0">
                <a:solidFill>
                  <a:schemeClr val="bg1"/>
                </a:solidFill>
                <a:latin typeface="Calibri" panose="020F0502020204030204" pitchFamily="34" charset="0"/>
                <a:cs typeface="Calibri" panose="020F0502020204030204" pitchFamily="34" charset="0"/>
              </a:defRPr>
            </a:lvl1pPr>
          </a:lstStyle>
          <a:p>
            <a:r>
              <a:rPr lang="fi-FI" dirty="0"/>
              <a:t>Kiitos mielenkiinnostasi!</a:t>
            </a:r>
          </a:p>
        </p:txBody>
      </p:sp>
    </p:spTree>
    <p:extLst>
      <p:ext uri="{BB962C8B-B14F-4D97-AF65-F5344CB8AC3E}">
        <p14:creationId xmlns:p14="http://schemas.microsoft.com/office/powerpoint/2010/main" val="246957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 name="Logo">
            <a:extLst>
              <a:ext uri="{FF2B5EF4-FFF2-40B4-BE49-F238E27FC236}">
                <a16:creationId xmlns:a16="http://schemas.microsoft.com/office/drawing/2014/main" id="{8772310A-8AE9-4E5E-BFF1-7E6FFAE6194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83803" y="6096000"/>
            <a:ext cx="1291192" cy="387358"/>
          </a:xfrm>
          <a:prstGeom prst="rect">
            <a:avLst/>
          </a:prstGeom>
        </p:spPr>
      </p:pic>
    </p:spTree>
    <p:extLst>
      <p:ext uri="{BB962C8B-B14F-4D97-AF65-F5344CB8AC3E}">
        <p14:creationId xmlns:p14="http://schemas.microsoft.com/office/powerpoint/2010/main" val="386857609"/>
      </p:ext>
    </p:extLst>
  </p:cSld>
  <p:clrMap bg1="lt1" tx1="dk1" bg2="lt2" tx2="dk2" accent1="accent1" accent2="accent2" accent3="accent3" accent4="accent4" accent5="accent5" accent6="accent6" hlink="hlink" folHlink="folHlink"/>
  <p:sldLayoutIdLst>
    <p:sldLayoutId id="2147483785" r:id="rId1"/>
    <p:sldLayoutId id="21474837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A0BE"/>
        </a:solidFill>
        <a:effectLst/>
      </p:bgPr>
    </p:bg>
    <p:spTree>
      <p:nvGrpSpPr>
        <p:cNvPr id="1" name=""/>
        <p:cNvGrpSpPr/>
        <p:nvPr/>
      </p:nvGrpSpPr>
      <p:grpSpPr>
        <a:xfrm>
          <a:off x="0" y="0"/>
          <a:ext cx="0" cy="0"/>
          <a:chOff x="0" y="0"/>
          <a:chExt cx="0" cy="0"/>
        </a:xfrm>
      </p:grpSpPr>
      <p:sp>
        <p:nvSpPr>
          <p:cNvPr id="2"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905972177"/>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A0B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96691"/>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Logo">
            <a:extLst>
              <a:ext uri="{FF2B5EF4-FFF2-40B4-BE49-F238E27FC236}">
                <a16:creationId xmlns:a16="http://schemas.microsoft.com/office/drawing/2014/main" id="{8772310A-8AE9-4E5E-BFF1-7E6FFAE6194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83803" y="6096000"/>
            <a:ext cx="1291192" cy="387358"/>
          </a:xfrm>
          <a:prstGeom prst="rect">
            <a:avLst/>
          </a:prstGeom>
        </p:spPr>
      </p:pic>
    </p:spTree>
    <p:extLst>
      <p:ext uri="{BB962C8B-B14F-4D97-AF65-F5344CB8AC3E}">
        <p14:creationId xmlns:p14="http://schemas.microsoft.com/office/powerpoint/2010/main" val="373960666"/>
      </p:ext>
    </p:extLst>
  </p:cSld>
  <p:clrMap bg1="lt1" tx1="dk1" bg2="lt2" tx2="dk2" accent1="accent1" accent2="accent2" accent3="accent3" accent4="accent4" accent5="accent5" accent6="accent6" hlink="hlink" folHlink="folHlink"/>
  <p:sldLayoutIdLst>
    <p:sldLayoutId id="21474838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A0B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98571"/>
      </p:ext>
    </p:extLst>
  </p:cSld>
  <p:clrMap bg1="lt1" tx1="dk1" bg2="lt2" tx2="dk2" accent1="accent1" accent2="accent2" accent3="accent3" accent4="accent4" accent5="accent5" accent6="accent6" hlink="hlink" folHlink="folHlink"/>
  <p:sldLayoutIdLst>
    <p:sldLayoutId id="21474837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lIns="91440" tIns="45720" rIns="91440" bIns="45720" anchor="t"/>
          <a:lstStyle/>
          <a:p>
            <a:r>
              <a:rPr lang="fi-FI" dirty="0">
                <a:latin typeface="Montserrat SemiBold"/>
              </a:rPr>
              <a:t>Tuuli Koiranen</a:t>
            </a:r>
            <a:endParaRPr lang="fi-FI" dirty="0"/>
          </a:p>
          <a:p>
            <a:r>
              <a:rPr lang="fi-FI" dirty="0">
                <a:latin typeface="Montserrat SemiBold"/>
              </a:rPr>
              <a:t>hygieniahoitaja</a:t>
            </a:r>
            <a:endParaRPr lang="fi-FI" dirty="0"/>
          </a:p>
          <a:p>
            <a:r>
              <a:rPr lang="fi-FI" dirty="0">
                <a:latin typeface="Montserrat SemiBold"/>
              </a:rPr>
              <a:t>Infektioyksikkö</a:t>
            </a:r>
            <a:endParaRPr lang="fi-FI" dirty="0"/>
          </a:p>
        </p:txBody>
      </p:sp>
      <p:sp>
        <p:nvSpPr>
          <p:cNvPr id="3" name="Otsikko 2"/>
          <p:cNvSpPr>
            <a:spLocks noGrp="1"/>
          </p:cNvSpPr>
          <p:nvPr>
            <p:ph type="title"/>
          </p:nvPr>
        </p:nvSpPr>
        <p:spPr/>
        <p:txBody>
          <a:bodyPr lIns="91440" tIns="45720" rIns="91440" bIns="45720" anchor="ctr"/>
          <a:lstStyle/>
          <a:p>
            <a:r>
              <a:rPr lang="fi-FI" dirty="0">
                <a:latin typeface="Calibri"/>
                <a:cs typeface="Calibri"/>
              </a:rPr>
              <a:t>Ajankohtaista rokottamisesta</a:t>
            </a:r>
            <a:endParaRPr lang="fi-FI" dirty="0"/>
          </a:p>
        </p:txBody>
      </p:sp>
      <p:sp>
        <p:nvSpPr>
          <p:cNvPr id="4" name="Tekstin paikkamerkki 3"/>
          <p:cNvSpPr>
            <a:spLocks noGrp="1"/>
          </p:cNvSpPr>
          <p:nvPr>
            <p:ph type="body" sz="quarter" idx="10"/>
          </p:nvPr>
        </p:nvSpPr>
        <p:spPr/>
        <p:txBody>
          <a:bodyPr/>
          <a:lstStyle/>
          <a:p>
            <a:endParaRPr lang="fi-FI"/>
          </a:p>
        </p:txBody>
      </p:sp>
    </p:spTree>
    <p:extLst>
      <p:ext uri="{BB962C8B-B14F-4D97-AF65-F5344CB8AC3E}">
        <p14:creationId xmlns:p14="http://schemas.microsoft.com/office/powerpoint/2010/main" val="3315984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A038646-F050-6024-9086-9BCE33C5494A}"/>
              </a:ext>
            </a:extLst>
          </p:cNvPr>
          <p:cNvSpPr>
            <a:spLocks noGrp="1"/>
          </p:cNvSpPr>
          <p:nvPr>
            <p:ph type="body" sz="quarter" idx="10"/>
          </p:nvPr>
        </p:nvSpPr>
        <p:spPr/>
        <p:txBody>
          <a:bodyPr lIns="91440" tIns="45720" rIns="91440" bIns="45720" anchor="t">
            <a:normAutofit/>
          </a:bodyPr>
          <a:lstStyle/>
          <a:p>
            <a:pPr marL="0" indent="0">
              <a:buNone/>
            </a:pPr>
            <a:endParaRPr lang="fi-FI" dirty="0">
              <a:latin typeface="Calibri"/>
              <a:cs typeface="Calibri"/>
            </a:endParaRPr>
          </a:p>
          <a:p>
            <a:r>
              <a:rPr lang="fi-FI" dirty="0">
                <a:latin typeface="Calibri"/>
                <a:cs typeface="Calibri"/>
              </a:rPr>
              <a:t>Aktiivisessa hoidossa oleva syöpätauti</a:t>
            </a:r>
            <a:endParaRPr lang="fi-FI" dirty="0"/>
          </a:p>
          <a:p>
            <a:r>
              <a:rPr lang="fi-FI" dirty="0">
                <a:latin typeface="Calibri"/>
                <a:cs typeface="Calibri"/>
              </a:rPr>
              <a:t>Muu krooninen aineenvaihduntasairaus</a:t>
            </a:r>
            <a:endParaRPr lang="fi-FI" dirty="0">
              <a:latin typeface="Calibri"/>
              <a:ea typeface="Calibri"/>
              <a:cs typeface="Calibri"/>
            </a:endParaRPr>
          </a:p>
          <a:p>
            <a:pPr lvl="1"/>
            <a:r>
              <a:rPr lang="fi-FI" dirty="0">
                <a:latin typeface="Calibri"/>
                <a:cs typeface="Calibri"/>
              </a:rPr>
              <a:t>Esim. Krooninen alfa-</a:t>
            </a:r>
            <a:r>
              <a:rPr lang="fi-FI" err="1">
                <a:latin typeface="Calibri"/>
                <a:cs typeface="Calibri"/>
              </a:rPr>
              <a:t>antitrypsiinin</a:t>
            </a:r>
            <a:r>
              <a:rPr lang="fi-FI" dirty="0">
                <a:latin typeface="Calibri"/>
                <a:cs typeface="Calibri"/>
              </a:rPr>
              <a:t> puute ja hereditaarinen angioödeema</a:t>
            </a:r>
          </a:p>
          <a:p>
            <a:r>
              <a:rPr lang="fi-FI" dirty="0">
                <a:latin typeface="Calibri"/>
                <a:cs typeface="Calibri"/>
              </a:rPr>
              <a:t>Epilepsia</a:t>
            </a:r>
          </a:p>
        </p:txBody>
      </p:sp>
      <p:sp>
        <p:nvSpPr>
          <p:cNvPr id="3" name="Otsikko 2">
            <a:extLst>
              <a:ext uri="{FF2B5EF4-FFF2-40B4-BE49-F238E27FC236}">
                <a16:creationId xmlns:a16="http://schemas.microsoft.com/office/drawing/2014/main" id="{A4BCE103-8759-CE00-D534-AB4CD0B28807}"/>
              </a:ext>
            </a:extLst>
          </p:cNvPr>
          <p:cNvSpPr>
            <a:spLocks noGrp="1"/>
          </p:cNvSpPr>
          <p:nvPr>
            <p:ph type="title"/>
          </p:nvPr>
        </p:nvSpPr>
        <p:spPr/>
        <p:txBody>
          <a:bodyPr lIns="91440" tIns="45720" rIns="91440" bIns="45720" anchor="ctr"/>
          <a:lstStyle/>
          <a:p>
            <a:r>
              <a:rPr lang="fi-FI" dirty="0">
                <a:latin typeface="Calibri"/>
                <a:cs typeface="Calibri"/>
              </a:rPr>
              <a:t>Koronarokotteen uudet riskiryhmät</a:t>
            </a:r>
            <a:endParaRPr lang="fi-FI" dirty="0"/>
          </a:p>
        </p:txBody>
      </p:sp>
    </p:spTree>
    <p:extLst>
      <p:ext uri="{BB962C8B-B14F-4D97-AF65-F5344CB8AC3E}">
        <p14:creationId xmlns:p14="http://schemas.microsoft.com/office/powerpoint/2010/main" val="421788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791745-D57F-7115-8EC5-3F3CA6788532}"/>
              </a:ext>
            </a:extLst>
          </p:cNvPr>
          <p:cNvSpPr>
            <a:spLocks noGrp="1"/>
          </p:cNvSpPr>
          <p:nvPr>
            <p:ph type="body" sz="quarter" idx="10"/>
          </p:nvPr>
        </p:nvSpPr>
        <p:spPr>
          <a:xfrm>
            <a:off x="239877" y="509054"/>
            <a:ext cx="4051700" cy="5651179"/>
          </a:xfrm>
        </p:spPr>
        <p:txBody>
          <a:bodyPr lIns="91440" tIns="45720" rIns="91440" bIns="45720" anchor="t">
            <a:normAutofit/>
          </a:bodyPr>
          <a:lstStyle/>
          <a:p>
            <a:r>
              <a:rPr lang="fi-FI" dirty="0">
                <a:latin typeface="Calibri"/>
                <a:ea typeface="Calibri"/>
                <a:cs typeface="Calibri"/>
              </a:rPr>
              <a:t>Väestössä paljon immuniteettia tartuntojen kautta</a:t>
            </a:r>
          </a:p>
          <a:p>
            <a:pPr lvl="1"/>
            <a:r>
              <a:rPr lang="fi-FI" dirty="0">
                <a:latin typeface="Calibri"/>
                <a:ea typeface="Calibri"/>
                <a:cs typeface="Calibri"/>
              </a:rPr>
              <a:t>Myös iäkkäillä yli puolella</a:t>
            </a:r>
          </a:p>
          <a:p>
            <a:r>
              <a:rPr lang="fi-FI" dirty="0">
                <a:latin typeface="Calibri"/>
                <a:ea typeface="Calibri"/>
                <a:cs typeface="Calibri"/>
              </a:rPr>
              <a:t>Korona-aaltoja odotettavissa lisää tulevana syys- ja talvikautena, kesä oli rauhallisempi</a:t>
            </a:r>
          </a:p>
        </p:txBody>
      </p:sp>
      <p:sp>
        <p:nvSpPr>
          <p:cNvPr id="3" name="Otsikko 2">
            <a:extLst>
              <a:ext uri="{FF2B5EF4-FFF2-40B4-BE49-F238E27FC236}">
                <a16:creationId xmlns:a16="http://schemas.microsoft.com/office/drawing/2014/main" id="{A57B7B4E-3172-2E17-DF20-2162C19CB2A5}"/>
              </a:ext>
            </a:extLst>
          </p:cNvPr>
          <p:cNvSpPr>
            <a:spLocks noGrp="1"/>
          </p:cNvSpPr>
          <p:nvPr>
            <p:ph type="title"/>
          </p:nvPr>
        </p:nvSpPr>
        <p:spPr>
          <a:xfrm>
            <a:off x="11069699" y="503785"/>
            <a:ext cx="573569" cy="1003621"/>
          </a:xfrm>
        </p:spPr>
        <p:txBody>
          <a:bodyPr/>
          <a:lstStyle/>
          <a:p>
            <a:endParaRPr lang="fi-FI"/>
          </a:p>
        </p:txBody>
      </p:sp>
      <p:pic>
        <p:nvPicPr>
          <p:cNvPr id="4" name="Kuva 3" descr="Kuva, joka sisältää kohteen teksti, kuvakaappaus, ohjelmisto, Tietokonekuvake&#10;&#10;Kuvaus luotu automaattisesti">
            <a:extLst>
              <a:ext uri="{FF2B5EF4-FFF2-40B4-BE49-F238E27FC236}">
                <a16:creationId xmlns:a16="http://schemas.microsoft.com/office/drawing/2014/main" id="{CFF47C64-0268-42E1-C9C7-FF2C6F782026}"/>
              </a:ext>
            </a:extLst>
          </p:cNvPr>
          <p:cNvPicPr>
            <a:picLocks noChangeAspect="1"/>
          </p:cNvPicPr>
          <p:nvPr/>
        </p:nvPicPr>
        <p:blipFill rotWithShape="1">
          <a:blip r:embed="rId2"/>
          <a:srcRect l="20048" t="24255" r="33293" b="5745"/>
          <a:stretch/>
        </p:blipFill>
        <p:spPr>
          <a:xfrm>
            <a:off x="4348768" y="-57819"/>
            <a:ext cx="7930390" cy="6676232"/>
          </a:xfrm>
          <a:prstGeom prst="rect">
            <a:avLst/>
          </a:prstGeom>
        </p:spPr>
      </p:pic>
    </p:spTree>
    <p:extLst>
      <p:ext uri="{BB962C8B-B14F-4D97-AF65-F5344CB8AC3E}">
        <p14:creationId xmlns:p14="http://schemas.microsoft.com/office/powerpoint/2010/main" val="217498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7AB75F0-EBB5-C4B7-4A17-F912D282BEDB}"/>
              </a:ext>
            </a:extLst>
          </p:cNvPr>
          <p:cNvSpPr>
            <a:spLocks noGrp="1"/>
          </p:cNvSpPr>
          <p:nvPr>
            <p:ph type="body" sz="quarter" idx="10"/>
          </p:nvPr>
        </p:nvSpPr>
        <p:spPr/>
        <p:txBody>
          <a:bodyPr lIns="91440" tIns="45720" rIns="91440" bIns="45720" anchor="t">
            <a:normAutofit fontScale="92500"/>
          </a:bodyPr>
          <a:lstStyle/>
          <a:p>
            <a:r>
              <a:rPr lang="fi-FI" dirty="0">
                <a:latin typeface="Calibri"/>
                <a:cs typeface="Calibri"/>
              </a:rPr>
              <a:t>Kantasolusiirteen saaneet (vuodesta 2014)</a:t>
            </a:r>
          </a:p>
          <a:p>
            <a:r>
              <a:rPr lang="fi-FI" dirty="0">
                <a:latin typeface="Calibri"/>
                <a:cs typeface="Calibri"/>
              </a:rPr>
              <a:t>&lt;75 v vakavasti munuaissairaat (8/2022)</a:t>
            </a:r>
          </a:p>
          <a:p>
            <a:r>
              <a:rPr lang="fi-FI" b="1" dirty="0">
                <a:latin typeface="Calibri"/>
                <a:cs typeface="Calibri"/>
              </a:rPr>
              <a:t>65-84 v COPD ja astmapotilaat (65-74 v COPD 4/2023)</a:t>
            </a:r>
            <a:endParaRPr lang="fi-FI" b="1" dirty="0">
              <a:latin typeface="Calibri"/>
              <a:ea typeface="Calibri"/>
              <a:cs typeface="Calibri"/>
            </a:endParaRPr>
          </a:p>
          <a:p>
            <a:r>
              <a:rPr lang="fi-FI" b="1" dirty="0">
                <a:latin typeface="Calibri"/>
                <a:cs typeface="Calibri"/>
              </a:rPr>
              <a:t>&gt;75 v voimakkaasti immuunipuutteiset</a:t>
            </a:r>
            <a:endParaRPr lang="fi-FI" b="1" dirty="0">
              <a:latin typeface="Calibri"/>
              <a:ea typeface="Calibri"/>
              <a:cs typeface="Calibri"/>
            </a:endParaRPr>
          </a:p>
          <a:p>
            <a:pPr marL="0" indent="0">
              <a:buNone/>
            </a:pPr>
            <a:r>
              <a:rPr lang="fi-FI" dirty="0">
                <a:latin typeface="Calibri"/>
                <a:cs typeface="Calibri"/>
              </a:rPr>
              <a:t>Rokote annetaan, jos ei ole aiemmin saanut yhtään PCV-rokotetta. </a:t>
            </a:r>
            <a:endParaRPr lang="fi-FI" dirty="0"/>
          </a:p>
          <a:p>
            <a:pPr marL="0" indent="0">
              <a:buNone/>
            </a:pPr>
            <a:r>
              <a:rPr lang="fi-FI" dirty="0">
                <a:latin typeface="Calibri"/>
                <a:cs typeface="Calibri"/>
              </a:rPr>
              <a:t>Rokote voidaan antaa yhtä aikaa korona- ja influenssarokotteiden kanssa. Rokote jaetaan hyvinvointikeskusten kautta.</a:t>
            </a:r>
            <a:endParaRPr lang="fi-FI" dirty="0"/>
          </a:p>
        </p:txBody>
      </p:sp>
      <p:sp>
        <p:nvSpPr>
          <p:cNvPr id="3" name="Otsikko 2">
            <a:extLst>
              <a:ext uri="{FF2B5EF4-FFF2-40B4-BE49-F238E27FC236}">
                <a16:creationId xmlns:a16="http://schemas.microsoft.com/office/drawing/2014/main" id="{7F06103F-9D4F-E29C-408A-F40826ADF4E1}"/>
              </a:ext>
            </a:extLst>
          </p:cNvPr>
          <p:cNvSpPr>
            <a:spLocks noGrp="1"/>
          </p:cNvSpPr>
          <p:nvPr>
            <p:ph type="title"/>
          </p:nvPr>
        </p:nvSpPr>
        <p:spPr/>
        <p:txBody>
          <a:bodyPr lIns="91440" tIns="45720" rIns="91440" bIns="45720" anchor="ctr"/>
          <a:lstStyle/>
          <a:p>
            <a:r>
              <a:rPr lang="fi-FI" dirty="0">
                <a:latin typeface="Calibri"/>
                <a:cs typeface="Calibri"/>
              </a:rPr>
              <a:t>Pneumokokkirokotusten laajennos</a:t>
            </a:r>
            <a:endParaRPr lang="fi-FI" dirty="0"/>
          </a:p>
        </p:txBody>
      </p:sp>
    </p:spTree>
    <p:extLst>
      <p:ext uri="{BB962C8B-B14F-4D97-AF65-F5344CB8AC3E}">
        <p14:creationId xmlns:p14="http://schemas.microsoft.com/office/powerpoint/2010/main" val="294280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C941AB7-0794-8FD9-91A0-5DFAFEF1EF89}"/>
              </a:ext>
            </a:extLst>
          </p:cNvPr>
          <p:cNvSpPr>
            <a:spLocks noGrp="1"/>
          </p:cNvSpPr>
          <p:nvPr>
            <p:ph type="body" sz="quarter" idx="10"/>
          </p:nvPr>
        </p:nvSpPr>
        <p:spPr/>
        <p:txBody>
          <a:bodyPr lIns="91440" tIns="45720" rIns="91440" bIns="45720" anchor="t">
            <a:normAutofit fontScale="92500" lnSpcReduction="20000"/>
          </a:bodyPr>
          <a:lstStyle/>
          <a:p>
            <a:r>
              <a:rPr lang="fi-FI" dirty="0">
                <a:latin typeface="Calibri"/>
                <a:cs typeface="Calibri"/>
              </a:rPr>
              <a:t>5.- ja 6. -luokkalaiset</a:t>
            </a:r>
          </a:p>
          <a:p>
            <a:r>
              <a:rPr lang="fi-FI" dirty="0">
                <a:latin typeface="Calibri"/>
                <a:cs typeface="Calibri"/>
              </a:rPr>
              <a:t>Oikeus rokotteeseen myös yläkoulussa, lukiossa, ammattikoulussa ja TUVA- tai TELMA- opintojen aikana</a:t>
            </a:r>
          </a:p>
          <a:p>
            <a:r>
              <a:rPr lang="fi-FI" dirty="0">
                <a:latin typeface="Calibri"/>
                <a:cs typeface="Calibri"/>
              </a:rPr>
              <a:t>HPV-rokotusmateriaalia päivitetty ja mahdollista saada esim. valmiita Vilma-viestejä usealla eri kielellä.</a:t>
            </a:r>
          </a:p>
          <a:p>
            <a:r>
              <a:rPr lang="fi-FI" dirty="0">
                <a:latin typeface="Calibri"/>
                <a:cs typeface="Calibri"/>
              </a:rPr>
              <a:t>Paikallinen viestintä tärkeää rokotekattavuuden parantamiseksi. Tavoitteena lisätä lasten, nuorten ja vanhempien tietämystä papilloomavirusten aiheuttamista syövistä ja HPV-rokotusten eduista.</a:t>
            </a:r>
            <a:endParaRPr lang="fi-FI" dirty="0"/>
          </a:p>
        </p:txBody>
      </p:sp>
      <p:sp>
        <p:nvSpPr>
          <p:cNvPr id="3" name="Otsikko 2">
            <a:extLst>
              <a:ext uri="{FF2B5EF4-FFF2-40B4-BE49-F238E27FC236}">
                <a16:creationId xmlns:a16="http://schemas.microsoft.com/office/drawing/2014/main" id="{26059C1D-F478-D649-7F58-F05438E751BB}"/>
              </a:ext>
            </a:extLst>
          </p:cNvPr>
          <p:cNvSpPr>
            <a:spLocks noGrp="1"/>
          </p:cNvSpPr>
          <p:nvPr>
            <p:ph type="title"/>
          </p:nvPr>
        </p:nvSpPr>
        <p:spPr/>
        <p:txBody>
          <a:bodyPr lIns="91440" tIns="45720" rIns="91440" bIns="45720" anchor="ctr"/>
          <a:lstStyle/>
          <a:p>
            <a:r>
              <a:rPr lang="fi-FI" dirty="0">
                <a:latin typeface="Calibri"/>
                <a:cs typeface="Calibri"/>
              </a:rPr>
              <a:t>HPV-rokotukset</a:t>
            </a:r>
            <a:endParaRPr lang="fi-FI" dirty="0"/>
          </a:p>
        </p:txBody>
      </p:sp>
    </p:spTree>
    <p:extLst>
      <p:ext uri="{BB962C8B-B14F-4D97-AF65-F5344CB8AC3E}">
        <p14:creationId xmlns:p14="http://schemas.microsoft.com/office/powerpoint/2010/main" val="327044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0D00AF2-EF14-CDF6-5A1C-163A3D8A7F9E}"/>
              </a:ext>
            </a:extLst>
          </p:cNvPr>
          <p:cNvSpPr>
            <a:spLocks noGrp="1"/>
          </p:cNvSpPr>
          <p:nvPr>
            <p:ph type="body" sz="quarter" idx="10"/>
          </p:nvPr>
        </p:nvSpPr>
        <p:spPr/>
        <p:txBody>
          <a:bodyPr lIns="91440" tIns="45720" rIns="91440" bIns="45720" anchor="t">
            <a:normAutofit/>
          </a:bodyPr>
          <a:lstStyle/>
          <a:p>
            <a:r>
              <a:rPr lang="fi-FI" dirty="0">
                <a:latin typeface="Calibri"/>
                <a:cs typeface="Calibri"/>
              </a:rPr>
              <a:t>Alle 12 kk ikäisiä vauvoja jatkuvasti hoitavilla tulee olla hinkuyskärokotesuoja kunnossa.</a:t>
            </a:r>
          </a:p>
          <a:p>
            <a:pPr lvl="1"/>
            <a:r>
              <a:rPr lang="fi-FI" dirty="0">
                <a:latin typeface="Calibri"/>
                <a:cs typeface="Calibri"/>
              </a:rPr>
              <a:t>Imeväisiä hoitava sairaalahenkilökunta</a:t>
            </a:r>
            <a:endParaRPr lang="fi-FI" dirty="0"/>
          </a:p>
          <a:p>
            <a:pPr lvl="1"/>
            <a:r>
              <a:rPr lang="fi-FI">
                <a:latin typeface="Calibri"/>
                <a:cs typeface="Calibri"/>
              </a:rPr>
              <a:t>Äitiys- ja lastenneuvolan henkilökunta</a:t>
            </a:r>
          </a:p>
          <a:p>
            <a:pPr lvl="1"/>
            <a:r>
              <a:rPr lang="fi-FI" dirty="0">
                <a:latin typeface="Calibri"/>
                <a:cs typeface="Calibri"/>
              </a:rPr>
              <a:t>Lapsipotilailta näytteitä ottava laboratoriohenkilökunta</a:t>
            </a:r>
          </a:p>
          <a:p>
            <a:r>
              <a:rPr lang="fi-FI" dirty="0">
                <a:latin typeface="Calibri"/>
                <a:cs typeface="Calibri"/>
              </a:rPr>
              <a:t>Suurin osa sosiaali- ja terveysalan opiskelijoista ei tarvitse </a:t>
            </a:r>
            <a:r>
              <a:rPr lang="fi-FI">
                <a:latin typeface="Calibri"/>
                <a:cs typeface="Calibri"/>
              </a:rPr>
              <a:t>hinkuyskäsuojaa.</a:t>
            </a:r>
            <a:endParaRPr lang="fi-FI" dirty="0">
              <a:latin typeface="Calibri"/>
              <a:cs typeface="Calibri"/>
            </a:endParaRPr>
          </a:p>
        </p:txBody>
      </p:sp>
      <p:sp>
        <p:nvSpPr>
          <p:cNvPr id="3" name="Otsikko 2">
            <a:extLst>
              <a:ext uri="{FF2B5EF4-FFF2-40B4-BE49-F238E27FC236}">
                <a16:creationId xmlns:a16="http://schemas.microsoft.com/office/drawing/2014/main" id="{E4DD2ABA-7849-6F4D-C115-00EBE235FADE}"/>
              </a:ext>
            </a:extLst>
          </p:cNvPr>
          <p:cNvSpPr>
            <a:spLocks noGrp="1"/>
          </p:cNvSpPr>
          <p:nvPr>
            <p:ph type="title"/>
          </p:nvPr>
        </p:nvSpPr>
        <p:spPr/>
        <p:txBody>
          <a:bodyPr lIns="91440" tIns="45720" rIns="91440" bIns="45720" anchor="ctr"/>
          <a:lstStyle/>
          <a:p>
            <a:r>
              <a:rPr lang="fi-FI" dirty="0">
                <a:latin typeface="Calibri"/>
                <a:cs typeface="Calibri"/>
              </a:rPr>
              <a:t>Hinkuyskärokotteen tehostaminen viiden vuoden välein</a:t>
            </a:r>
            <a:endParaRPr lang="fi-FI" dirty="0"/>
          </a:p>
        </p:txBody>
      </p:sp>
    </p:spTree>
    <p:extLst>
      <p:ext uri="{BB962C8B-B14F-4D97-AF65-F5344CB8AC3E}">
        <p14:creationId xmlns:p14="http://schemas.microsoft.com/office/powerpoint/2010/main" val="94650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E0F8061-5044-A85E-99B3-829FE53647F6}"/>
              </a:ext>
            </a:extLst>
          </p:cNvPr>
          <p:cNvSpPr>
            <a:spLocks noGrp="1"/>
          </p:cNvSpPr>
          <p:nvPr>
            <p:ph type="body" sz="quarter" idx="11"/>
          </p:nvPr>
        </p:nvSpPr>
        <p:spPr/>
        <p:txBody>
          <a:bodyPr lIns="91440" tIns="45720" rIns="91440" bIns="45720" anchor="t"/>
          <a:lstStyle/>
          <a:p>
            <a:r>
              <a:rPr lang="fi-FI" dirty="0">
                <a:latin typeface="Calibri"/>
                <a:ea typeface="Calibri"/>
                <a:cs typeface="Calibri"/>
              </a:rPr>
              <a:t>www.oys.fi</a:t>
            </a:r>
            <a:endParaRPr lang="fi-FI" dirty="0"/>
          </a:p>
        </p:txBody>
      </p:sp>
      <p:sp>
        <p:nvSpPr>
          <p:cNvPr id="3" name="Otsikko 2">
            <a:extLst>
              <a:ext uri="{FF2B5EF4-FFF2-40B4-BE49-F238E27FC236}">
                <a16:creationId xmlns:a16="http://schemas.microsoft.com/office/drawing/2014/main" id="{7BE7EE27-2B7C-D7A7-7F39-E678BBE211B4}"/>
              </a:ext>
            </a:extLst>
          </p:cNvPr>
          <p:cNvSpPr>
            <a:spLocks noGrp="1"/>
          </p:cNvSpPr>
          <p:nvPr>
            <p:ph type="title"/>
          </p:nvPr>
        </p:nvSpPr>
        <p:spPr/>
        <p:txBody>
          <a:bodyPr lIns="91440" tIns="45720" rIns="91440" bIns="45720" anchor="t"/>
          <a:lstStyle/>
          <a:p>
            <a:r>
              <a:rPr lang="fi-FI" dirty="0">
                <a:latin typeface="Calibri"/>
                <a:ea typeface="Calibri"/>
                <a:cs typeface="Calibri"/>
              </a:rPr>
              <a:t>Kiitos!</a:t>
            </a:r>
            <a:endParaRPr lang="fi-FI" dirty="0"/>
          </a:p>
        </p:txBody>
      </p:sp>
    </p:spTree>
    <p:extLst>
      <p:ext uri="{BB962C8B-B14F-4D97-AF65-F5344CB8AC3E}">
        <p14:creationId xmlns:p14="http://schemas.microsoft.com/office/powerpoint/2010/main" val="133123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9C2B6F-5D65-DBE0-BF1A-59E811CBF9EB}"/>
              </a:ext>
            </a:extLst>
          </p:cNvPr>
          <p:cNvSpPr>
            <a:spLocks noGrp="1"/>
          </p:cNvSpPr>
          <p:nvPr>
            <p:ph type="title"/>
          </p:nvPr>
        </p:nvSpPr>
        <p:spPr>
          <a:xfrm>
            <a:off x="635540" y="1008621"/>
            <a:ext cx="10953345" cy="834254"/>
          </a:xfrm>
        </p:spPr>
        <p:txBody>
          <a:bodyPr lIns="91440" tIns="45720" rIns="91440" bIns="45720" anchor="t"/>
          <a:lstStyle/>
          <a:p>
            <a:r>
              <a:rPr lang="fi-FI" dirty="0">
                <a:latin typeface="Calibri"/>
                <a:ea typeface="Calibri"/>
                <a:cs typeface="Calibri"/>
              </a:rPr>
              <a:t>Syksyn 2023</a:t>
            </a:r>
            <a:endParaRPr lang="fi-FI" dirty="0">
              <a:ea typeface="Calibri"/>
            </a:endParaRPr>
          </a:p>
        </p:txBody>
      </p:sp>
      <p:sp>
        <p:nvSpPr>
          <p:cNvPr id="3" name="Tekstin paikkamerkki 2">
            <a:extLst>
              <a:ext uri="{FF2B5EF4-FFF2-40B4-BE49-F238E27FC236}">
                <a16:creationId xmlns:a16="http://schemas.microsoft.com/office/drawing/2014/main" id="{69792C35-4B8A-A0EB-ABDA-17478EFF849B}"/>
              </a:ext>
            </a:extLst>
          </p:cNvPr>
          <p:cNvSpPr>
            <a:spLocks noGrp="1"/>
          </p:cNvSpPr>
          <p:nvPr>
            <p:ph type="body" sz="quarter" idx="11"/>
          </p:nvPr>
        </p:nvSpPr>
        <p:spPr>
          <a:xfrm>
            <a:off x="4544501" y="1874004"/>
            <a:ext cx="7044384" cy="3702260"/>
          </a:xfrm>
        </p:spPr>
        <p:txBody>
          <a:bodyPr lIns="91440" tIns="45720" rIns="91440" bIns="45720" anchor="ctr"/>
          <a:lstStyle/>
          <a:p>
            <a:pPr marL="342900" indent="-342900" algn="just">
              <a:buFont typeface="Wingdings"/>
              <a:buChar char="§"/>
            </a:pPr>
            <a:r>
              <a:rPr lang="fi-FI" sz="3600" dirty="0">
                <a:latin typeface="Calibri"/>
                <a:ea typeface="Calibri"/>
                <a:cs typeface="Calibri"/>
              </a:rPr>
              <a:t>Influenssarokotukset</a:t>
            </a:r>
            <a:endParaRPr lang="fi-FI" sz="3600" dirty="0">
              <a:ea typeface="Calibri" panose="020F0502020204030204" pitchFamily="34" charset="0"/>
            </a:endParaRPr>
          </a:p>
          <a:p>
            <a:pPr marL="342900" indent="-342900" algn="just">
              <a:buFont typeface="Wingdings"/>
              <a:buChar char="§"/>
            </a:pPr>
            <a:r>
              <a:rPr lang="fi-FI" sz="3600" dirty="0">
                <a:latin typeface="Calibri"/>
                <a:ea typeface="Calibri"/>
                <a:cs typeface="Calibri"/>
              </a:rPr>
              <a:t>Koronarokotukset</a:t>
            </a:r>
          </a:p>
          <a:p>
            <a:pPr marL="342900" indent="-342900" algn="just">
              <a:buFont typeface="Wingdings"/>
              <a:buChar char="§"/>
            </a:pPr>
            <a:r>
              <a:rPr lang="fi-FI" sz="3600" dirty="0">
                <a:latin typeface="Calibri"/>
                <a:ea typeface="Calibri"/>
                <a:cs typeface="Calibri"/>
              </a:rPr>
              <a:t>Pneumokokkirokotukset</a:t>
            </a:r>
          </a:p>
          <a:p>
            <a:pPr marL="342900" indent="-342900" algn="just">
              <a:buFont typeface="Wingdings"/>
              <a:buChar char="§"/>
            </a:pPr>
            <a:r>
              <a:rPr lang="fi-FI" sz="3600" dirty="0">
                <a:latin typeface="Calibri"/>
                <a:ea typeface="Calibri"/>
                <a:cs typeface="Calibri"/>
              </a:rPr>
              <a:t>Papilloomavirusrokotukset</a:t>
            </a:r>
          </a:p>
          <a:p>
            <a:pPr marL="342900" indent="-342900" algn="just">
              <a:buFont typeface="Wingdings"/>
              <a:buChar char="§"/>
            </a:pPr>
            <a:r>
              <a:rPr lang="fi-FI" sz="3600" dirty="0">
                <a:latin typeface="Calibri"/>
                <a:ea typeface="Calibri"/>
                <a:cs typeface="Calibri"/>
              </a:rPr>
              <a:t>Hinkuyskärokotukset</a:t>
            </a:r>
            <a:endParaRPr lang="fi-FI" sz="3600" dirty="0">
              <a:ea typeface="Calibri"/>
            </a:endParaRPr>
          </a:p>
          <a:p>
            <a:endParaRPr lang="fi-FI" dirty="0">
              <a:ea typeface="Calibri"/>
            </a:endParaRPr>
          </a:p>
        </p:txBody>
      </p:sp>
    </p:spTree>
    <p:extLst>
      <p:ext uri="{BB962C8B-B14F-4D97-AF65-F5344CB8AC3E}">
        <p14:creationId xmlns:p14="http://schemas.microsoft.com/office/powerpoint/2010/main" val="212347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51B97B1-12B9-0D59-C850-AC13C05A81FA}"/>
              </a:ext>
            </a:extLst>
          </p:cNvPr>
          <p:cNvSpPr>
            <a:spLocks noGrp="1"/>
          </p:cNvSpPr>
          <p:nvPr>
            <p:ph type="body" sz="quarter" idx="10"/>
          </p:nvPr>
        </p:nvSpPr>
        <p:spPr/>
        <p:txBody>
          <a:bodyPr lIns="91440" tIns="45720" rIns="91440" bIns="45720" anchor="t">
            <a:normAutofit fontScale="92500" lnSpcReduction="20000"/>
          </a:bodyPr>
          <a:lstStyle/>
          <a:p>
            <a:r>
              <a:rPr lang="fi-FI" dirty="0">
                <a:latin typeface="Calibri"/>
                <a:cs typeface="Calibri"/>
              </a:rPr>
              <a:t>Rokotteen toinen A-kanta on päivitetty</a:t>
            </a:r>
          </a:p>
          <a:p>
            <a:r>
              <a:rPr lang="fi-FI" dirty="0">
                <a:latin typeface="Calibri"/>
                <a:cs typeface="Calibri"/>
              </a:rPr>
              <a:t>Pistettävät rokotteet saapuvat Suomeen useammassa erässä ja niitä lähetetään sairaala-apteekkeihin syyskuun lopusta lähtien</a:t>
            </a:r>
            <a:endParaRPr lang="fi-FI" dirty="0">
              <a:latin typeface="Calibri"/>
              <a:ea typeface="Calibri"/>
              <a:cs typeface="Calibri"/>
            </a:endParaRPr>
          </a:p>
          <a:p>
            <a:r>
              <a:rPr lang="fi-FI" dirty="0">
                <a:latin typeface="Calibri"/>
                <a:cs typeface="Calibri"/>
              </a:rPr>
              <a:t>Lapsia ja työikäisiä voidaan rokottaa lokakuussa, pidempi suojan kesto</a:t>
            </a:r>
          </a:p>
          <a:p>
            <a:r>
              <a:rPr lang="fi-FI" dirty="0">
                <a:latin typeface="Calibri"/>
                <a:cs typeface="Calibri"/>
              </a:rPr>
              <a:t>Riskiryhmien ja iäkkäiden rokotukset yhdessä koronarokotteen kanssa marras-joulukuussa</a:t>
            </a:r>
          </a:p>
          <a:p>
            <a:r>
              <a:rPr lang="fi-FI" dirty="0">
                <a:latin typeface="Calibri"/>
                <a:cs typeface="Calibri"/>
              </a:rPr>
              <a:t>Suoja on sitä parempi, mitä lähempänä epidemia-aaltoa rokote on annettu</a:t>
            </a:r>
            <a:endParaRPr lang="fi-FI" dirty="0"/>
          </a:p>
        </p:txBody>
      </p:sp>
      <p:sp>
        <p:nvSpPr>
          <p:cNvPr id="3" name="Otsikko 2">
            <a:extLst>
              <a:ext uri="{FF2B5EF4-FFF2-40B4-BE49-F238E27FC236}">
                <a16:creationId xmlns:a16="http://schemas.microsoft.com/office/drawing/2014/main" id="{C1633D42-6CC9-826D-9DC0-4C21B3D4DCEC}"/>
              </a:ext>
            </a:extLst>
          </p:cNvPr>
          <p:cNvSpPr>
            <a:spLocks noGrp="1"/>
          </p:cNvSpPr>
          <p:nvPr>
            <p:ph type="title"/>
          </p:nvPr>
        </p:nvSpPr>
        <p:spPr/>
        <p:txBody>
          <a:bodyPr lIns="91440" tIns="45720" rIns="91440" bIns="45720" anchor="ctr"/>
          <a:lstStyle/>
          <a:p>
            <a:r>
              <a:rPr lang="fi-FI" dirty="0">
                <a:latin typeface="Calibri"/>
                <a:cs typeface="Calibri"/>
              </a:rPr>
              <a:t>Syksyn 2023 influenssarokotukset</a:t>
            </a:r>
            <a:endParaRPr lang="fi-FI" dirty="0"/>
          </a:p>
        </p:txBody>
      </p:sp>
    </p:spTree>
    <p:extLst>
      <p:ext uri="{BB962C8B-B14F-4D97-AF65-F5344CB8AC3E}">
        <p14:creationId xmlns:p14="http://schemas.microsoft.com/office/powerpoint/2010/main" val="402176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8107065-B045-CAE9-0958-405B2304B63E}"/>
              </a:ext>
            </a:extLst>
          </p:cNvPr>
          <p:cNvSpPr>
            <a:spLocks noGrp="1"/>
          </p:cNvSpPr>
          <p:nvPr>
            <p:ph type="body" sz="quarter" idx="10"/>
          </p:nvPr>
        </p:nvSpPr>
        <p:spPr/>
        <p:txBody>
          <a:bodyPr lIns="91440" tIns="45720" rIns="91440" bIns="45720" anchor="t">
            <a:normAutofit fontScale="92500" lnSpcReduction="20000"/>
          </a:bodyPr>
          <a:lstStyle/>
          <a:p>
            <a:r>
              <a:rPr lang="fi-FI" dirty="0">
                <a:latin typeface="Calibri"/>
                <a:cs typeface="Calibri"/>
              </a:rPr>
              <a:t>Sosiaali- ja terveydenhuollon sekä lääkehuollon henkilöstö</a:t>
            </a:r>
            <a:endParaRPr lang="fi-FI" dirty="0"/>
          </a:p>
          <a:p>
            <a:r>
              <a:rPr lang="fi-FI" dirty="0">
                <a:latin typeface="Calibri"/>
                <a:cs typeface="Calibri"/>
              </a:rPr>
              <a:t>Raskaana olevat</a:t>
            </a:r>
          </a:p>
          <a:p>
            <a:r>
              <a:rPr lang="fi-FI" dirty="0">
                <a:latin typeface="Calibri"/>
                <a:cs typeface="Calibri"/>
              </a:rPr>
              <a:t>Kaikki 65 vuotta täyttäneet</a:t>
            </a:r>
          </a:p>
          <a:p>
            <a:r>
              <a:rPr lang="fi-FI" dirty="0">
                <a:latin typeface="Calibri"/>
                <a:cs typeface="Calibri"/>
              </a:rPr>
              <a:t>Kaikki 6 kuukauden –6 vuoden ikäiset lapset</a:t>
            </a:r>
          </a:p>
          <a:p>
            <a:r>
              <a:rPr lang="fi-FI" dirty="0">
                <a:latin typeface="Calibri"/>
                <a:cs typeface="Calibri"/>
              </a:rPr>
              <a:t>Sairautensa tai hoitonsa vuoksi riskiryhmiin kuuluvat (huom. yhtenäistäminen)</a:t>
            </a:r>
          </a:p>
          <a:p>
            <a:r>
              <a:rPr lang="fi-FI" dirty="0">
                <a:latin typeface="Calibri"/>
                <a:cs typeface="Calibri"/>
              </a:rPr>
              <a:t>Vakavalle influenssalle erityisen alttiiden henkilöiden lähipiiri</a:t>
            </a:r>
          </a:p>
          <a:p>
            <a:r>
              <a:rPr lang="fi-FI" dirty="0">
                <a:latin typeface="Calibri"/>
                <a:cs typeface="Calibri"/>
              </a:rPr>
              <a:t>Varusmiespalveluksensa ja vapaaehtoisen asepalveluksen aloittavat</a:t>
            </a:r>
          </a:p>
        </p:txBody>
      </p:sp>
      <p:sp>
        <p:nvSpPr>
          <p:cNvPr id="3" name="Otsikko 2">
            <a:extLst>
              <a:ext uri="{FF2B5EF4-FFF2-40B4-BE49-F238E27FC236}">
                <a16:creationId xmlns:a16="http://schemas.microsoft.com/office/drawing/2014/main" id="{00BC37B3-F522-AE5D-96CF-5BD687618435}"/>
              </a:ext>
            </a:extLst>
          </p:cNvPr>
          <p:cNvSpPr>
            <a:spLocks noGrp="1"/>
          </p:cNvSpPr>
          <p:nvPr>
            <p:ph type="title"/>
          </p:nvPr>
        </p:nvSpPr>
        <p:spPr/>
        <p:txBody>
          <a:bodyPr lIns="91440" tIns="45720" rIns="91440" bIns="45720" anchor="ctr"/>
          <a:lstStyle/>
          <a:p>
            <a:r>
              <a:rPr lang="fi-FI" dirty="0">
                <a:latin typeface="Calibri"/>
                <a:cs typeface="Calibri"/>
              </a:rPr>
              <a:t>Maksuttoman kausi-influenssarokotteen kohderyhmät</a:t>
            </a:r>
            <a:endParaRPr lang="fi-FI" dirty="0"/>
          </a:p>
        </p:txBody>
      </p:sp>
    </p:spTree>
    <p:extLst>
      <p:ext uri="{BB962C8B-B14F-4D97-AF65-F5344CB8AC3E}">
        <p14:creationId xmlns:p14="http://schemas.microsoft.com/office/powerpoint/2010/main" val="325315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430680C-0893-C7EE-85E5-6CCABDE7C2FC}"/>
              </a:ext>
            </a:extLst>
          </p:cNvPr>
          <p:cNvSpPr>
            <a:spLocks noGrp="1"/>
          </p:cNvSpPr>
          <p:nvPr>
            <p:ph type="body" sz="quarter" idx="10"/>
          </p:nvPr>
        </p:nvSpPr>
        <p:spPr/>
        <p:txBody>
          <a:bodyPr lIns="91440" tIns="45720" rIns="91440" bIns="45720" anchor="t">
            <a:normAutofit/>
          </a:bodyPr>
          <a:lstStyle/>
          <a:p>
            <a:r>
              <a:rPr lang="fi-FI" dirty="0">
                <a:latin typeface="Calibri"/>
                <a:cs typeface="Calibri"/>
              </a:rPr>
              <a:t>Uniapnea (vähintään keskivaikea)</a:t>
            </a:r>
            <a:endParaRPr lang="fi-FI" dirty="0"/>
          </a:p>
          <a:p>
            <a:r>
              <a:rPr lang="fi-FI" dirty="0">
                <a:latin typeface="Calibri"/>
                <a:cs typeface="Calibri"/>
              </a:rPr>
              <a:t>Psykoosisairaudet</a:t>
            </a:r>
          </a:p>
          <a:p>
            <a:r>
              <a:rPr lang="fi-FI" dirty="0">
                <a:latin typeface="Calibri"/>
                <a:cs typeface="Calibri"/>
              </a:rPr>
              <a:t>Sairaalloinen ylipaino (BMI&gt;40)</a:t>
            </a:r>
          </a:p>
          <a:p>
            <a:r>
              <a:rPr lang="fi-FI" dirty="0">
                <a:latin typeface="Calibri"/>
                <a:ea typeface="Calibri"/>
                <a:cs typeface="Calibri"/>
              </a:rPr>
              <a:t>Turkistarhoilla ja/tai siipikarjan parissa työskentelevät</a:t>
            </a:r>
          </a:p>
          <a:p>
            <a:r>
              <a:rPr lang="fi-FI" dirty="0">
                <a:latin typeface="Calibri"/>
                <a:ea typeface="Calibri"/>
                <a:cs typeface="Calibri"/>
              </a:rPr>
              <a:t>Virkaeläinlääkärit</a:t>
            </a:r>
            <a:endParaRPr lang="fi-FI" dirty="0">
              <a:ea typeface="Calibri"/>
            </a:endParaRPr>
          </a:p>
          <a:p>
            <a:r>
              <a:rPr lang="fi-FI" dirty="0">
                <a:latin typeface="Calibri"/>
                <a:ea typeface="Calibri"/>
                <a:cs typeface="Calibri"/>
              </a:rPr>
              <a:t>Laboratoriotyöntekijät, jotka työskentelevät lintuinfluenssan näytteenoton parissa</a:t>
            </a:r>
            <a:endParaRPr lang="fi-FI" dirty="0">
              <a:ea typeface="Calibri"/>
            </a:endParaRPr>
          </a:p>
        </p:txBody>
      </p:sp>
      <p:sp>
        <p:nvSpPr>
          <p:cNvPr id="5" name="Otsikko 4">
            <a:extLst>
              <a:ext uri="{FF2B5EF4-FFF2-40B4-BE49-F238E27FC236}">
                <a16:creationId xmlns:a16="http://schemas.microsoft.com/office/drawing/2014/main" id="{227651FF-2DC7-EE9D-58C1-24160D05A102}"/>
              </a:ext>
            </a:extLst>
          </p:cNvPr>
          <p:cNvSpPr>
            <a:spLocks noGrp="1"/>
          </p:cNvSpPr>
          <p:nvPr>
            <p:ph type="title"/>
          </p:nvPr>
        </p:nvSpPr>
        <p:spPr/>
        <p:txBody>
          <a:bodyPr lIns="91440" tIns="45720" rIns="91440" bIns="45720" anchor="ctr"/>
          <a:lstStyle/>
          <a:p>
            <a:r>
              <a:rPr lang="fi-FI" dirty="0">
                <a:latin typeface="Calibri"/>
                <a:cs typeface="Calibri"/>
              </a:rPr>
              <a:t>Influenssarokotteen uudet riskiryhmät</a:t>
            </a:r>
            <a:endParaRPr lang="fi-FI" dirty="0"/>
          </a:p>
        </p:txBody>
      </p:sp>
    </p:spTree>
    <p:extLst>
      <p:ext uri="{BB962C8B-B14F-4D97-AF65-F5344CB8AC3E}">
        <p14:creationId xmlns:p14="http://schemas.microsoft.com/office/powerpoint/2010/main" val="144006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541385B-D511-B20B-032E-6E3DCA7F4578}"/>
              </a:ext>
            </a:extLst>
          </p:cNvPr>
          <p:cNvSpPr>
            <a:spLocks noGrp="1"/>
          </p:cNvSpPr>
          <p:nvPr>
            <p:ph type="body" sz="quarter" idx="10"/>
          </p:nvPr>
        </p:nvSpPr>
        <p:spPr/>
        <p:txBody>
          <a:bodyPr lIns="91440" tIns="45720" rIns="91440" bIns="45720" anchor="t"/>
          <a:lstStyle/>
          <a:p>
            <a:pPr marL="0" indent="0">
              <a:buNone/>
            </a:pPr>
            <a:r>
              <a:rPr lang="fi-FI" sz="2400" dirty="0">
                <a:latin typeface="Calibri"/>
                <a:cs typeface="Calibri"/>
              </a:rPr>
              <a:t>Potilaiden ja asiakkaiden hoitoon ja huoltoon osallistuvalla sosiaali- ja terveydenhuollon sekä lääkehuollon henkilöstöllä on oikeus ilmaisiin influenssarokotteisiin. Työntekijän oman suojan lisäksi rokotusten tavoitteena on suojata välillisesti myös asiakkaita ja potilaita (potilasturvallisuus). Työnantajan tulee huolehtia siitä, että influenssan vakaville seurauksille alttiita henkilöitä hoitaa riittävän kattavasti influenssaa vastaan rokotettu henkilökunta.</a:t>
            </a:r>
            <a:endParaRPr lang="fi-FI" sz="2400" dirty="0"/>
          </a:p>
        </p:txBody>
      </p:sp>
      <p:sp>
        <p:nvSpPr>
          <p:cNvPr id="3" name="Otsikko 2">
            <a:extLst>
              <a:ext uri="{FF2B5EF4-FFF2-40B4-BE49-F238E27FC236}">
                <a16:creationId xmlns:a16="http://schemas.microsoft.com/office/drawing/2014/main" id="{0EAB53FD-3A1A-F2A4-4A3C-7400892119BE}"/>
              </a:ext>
            </a:extLst>
          </p:cNvPr>
          <p:cNvSpPr>
            <a:spLocks noGrp="1"/>
          </p:cNvSpPr>
          <p:nvPr>
            <p:ph type="title"/>
          </p:nvPr>
        </p:nvSpPr>
        <p:spPr/>
        <p:txBody>
          <a:bodyPr lIns="91440" tIns="45720" rIns="91440" bIns="45720" anchor="t"/>
          <a:lstStyle/>
          <a:p>
            <a:r>
              <a:rPr lang="fi-FI" dirty="0" err="1">
                <a:latin typeface="Calibri"/>
                <a:cs typeface="Calibri"/>
              </a:rPr>
              <a:t>TTLaki</a:t>
            </a:r>
            <a:r>
              <a:rPr lang="fi-FI" dirty="0">
                <a:latin typeface="Calibri"/>
                <a:cs typeface="Calibri"/>
              </a:rPr>
              <a:t> §48</a:t>
            </a:r>
            <a:endParaRPr lang="fi-FI" dirty="0"/>
          </a:p>
        </p:txBody>
      </p:sp>
    </p:spTree>
    <p:extLst>
      <p:ext uri="{BB962C8B-B14F-4D97-AF65-F5344CB8AC3E}">
        <p14:creationId xmlns:p14="http://schemas.microsoft.com/office/powerpoint/2010/main" val="416806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2CE8204-2C40-C102-3A71-F3DBA672F95D}"/>
              </a:ext>
            </a:extLst>
          </p:cNvPr>
          <p:cNvSpPr>
            <a:spLocks noGrp="1"/>
          </p:cNvSpPr>
          <p:nvPr>
            <p:ph type="body" sz="quarter" idx="10"/>
          </p:nvPr>
        </p:nvSpPr>
        <p:spPr/>
        <p:txBody>
          <a:bodyPr lIns="91440" tIns="45720" rIns="91440" bIns="45720" anchor="t">
            <a:normAutofit fontScale="92500" lnSpcReduction="20000"/>
          </a:bodyPr>
          <a:lstStyle/>
          <a:p>
            <a:r>
              <a:rPr lang="fi-FI" dirty="0">
                <a:latin typeface="Calibri"/>
                <a:cs typeface="Calibri"/>
              </a:rPr>
              <a:t>Ihmiskokeessa kausi-influenssarokotteella saatiin aikaan myös H5N1:tä neutraloivia vasta-aineita valtaosalla tutkituista (n=42) sekä T-soluvastetta, siten ainakin osittaista suojaa voisi saada, jos </a:t>
            </a:r>
            <a:r>
              <a:rPr lang="fi-FI" dirty="0" err="1">
                <a:latin typeface="Calibri"/>
                <a:cs typeface="Calibri"/>
              </a:rPr>
              <a:t>täsmärokotetta</a:t>
            </a:r>
            <a:r>
              <a:rPr lang="fi-FI" dirty="0">
                <a:latin typeface="Calibri"/>
                <a:cs typeface="Calibri"/>
              </a:rPr>
              <a:t> ei olisi käytössä. Joissakin eläinkokeissa nämä löydökset on voitu toistaa.</a:t>
            </a:r>
            <a:endParaRPr lang="fi-FI" dirty="0"/>
          </a:p>
          <a:p>
            <a:r>
              <a:rPr lang="fi-FI" dirty="0">
                <a:latin typeface="Calibri"/>
                <a:cs typeface="Calibri"/>
              </a:rPr>
              <a:t>Kausi-influenssarokotteen avulla torjutaan samanaikaisen kausi- ja lintuinfluenssan infektiota, joka voi johtaa viruskantojen </a:t>
            </a:r>
            <a:r>
              <a:rPr lang="fi-FI" dirty="0" err="1">
                <a:latin typeface="Calibri"/>
                <a:cs typeface="Calibri"/>
              </a:rPr>
              <a:t>reassortaatioon</a:t>
            </a:r>
            <a:r>
              <a:rPr lang="fi-FI" dirty="0">
                <a:latin typeface="Calibri"/>
                <a:cs typeface="Calibri"/>
              </a:rPr>
              <a:t> ja sen myötä mahdolliseen pandemiaa aiheuttavan kannan syntymiseen.</a:t>
            </a:r>
            <a:endParaRPr lang="fi-FI" dirty="0"/>
          </a:p>
        </p:txBody>
      </p:sp>
      <p:sp>
        <p:nvSpPr>
          <p:cNvPr id="3" name="Otsikko 2">
            <a:extLst>
              <a:ext uri="{FF2B5EF4-FFF2-40B4-BE49-F238E27FC236}">
                <a16:creationId xmlns:a16="http://schemas.microsoft.com/office/drawing/2014/main" id="{E1ABEA3D-E463-E165-FE92-B84F666893F8}"/>
              </a:ext>
            </a:extLst>
          </p:cNvPr>
          <p:cNvSpPr>
            <a:spLocks noGrp="1"/>
          </p:cNvSpPr>
          <p:nvPr>
            <p:ph type="title"/>
          </p:nvPr>
        </p:nvSpPr>
        <p:spPr/>
        <p:txBody>
          <a:bodyPr lIns="91440" tIns="45720" rIns="91440" bIns="45720" anchor="ctr"/>
          <a:lstStyle/>
          <a:p>
            <a:r>
              <a:rPr lang="fi-FI" dirty="0">
                <a:latin typeface="Calibri"/>
                <a:cs typeface="Calibri"/>
              </a:rPr>
              <a:t>Kausi-influenssarokotuksen merkitys lintuinfluenssan torjunnassa</a:t>
            </a:r>
            <a:endParaRPr lang="fi-FI" dirty="0"/>
          </a:p>
        </p:txBody>
      </p:sp>
    </p:spTree>
    <p:extLst>
      <p:ext uri="{BB962C8B-B14F-4D97-AF65-F5344CB8AC3E}">
        <p14:creationId xmlns:p14="http://schemas.microsoft.com/office/powerpoint/2010/main" val="348728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A6DCC21-B9DC-FB86-6966-A24F516C7B4D}"/>
              </a:ext>
            </a:extLst>
          </p:cNvPr>
          <p:cNvSpPr>
            <a:spLocks noGrp="1"/>
          </p:cNvSpPr>
          <p:nvPr>
            <p:ph type="body" sz="quarter" idx="10"/>
          </p:nvPr>
        </p:nvSpPr>
        <p:spPr>
          <a:xfrm>
            <a:off x="862357" y="2125798"/>
            <a:ext cx="10469672" cy="3697884"/>
          </a:xfrm>
        </p:spPr>
        <p:txBody>
          <a:bodyPr lIns="91440" tIns="45720" rIns="91440" bIns="45720" anchor="t">
            <a:normAutofit/>
          </a:bodyPr>
          <a:lstStyle/>
          <a:p>
            <a:pPr lvl="1"/>
            <a:r>
              <a:rPr lang="fi-FI" dirty="0">
                <a:latin typeface="Calibri"/>
                <a:cs typeface="Calibri"/>
              </a:rPr>
              <a:t>Samat kohderyhmät kuin viime vuonna:</a:t>
            </a:r>
            <a:endParaRPr lang="fi-FI" dirty="0"/>
          </a:p>
          <a:p>
            <a:pPr marL="1314450" lvl="2"/>
            <a:r>
              <a:rPr lang="fi-FI" dirty="0">
                <a:latin typeface="Calibri"/>
                <a:cs typeface="Calibri"/>
              </a:rPr>
              <a:t>65 v täyttäneet</a:t>
            </a:r>
          </a:p>
          <a:p>
            <a:pPr marL="1314450" lvl="2"/>
            <a:r>
              <a:rPr lang="fi-FI" dirty="0">
                <a:latin typeface="Calibri"/>
                <a:cs typeface="Calibri"/>
              </a:rPr>
              <a:t>18 v täyttäneet riskiryhmäläiset</a:t>
            </a:r>
          </a:p>
          <a:p>
            <a:pPr marL="1314450" lvl="2"/>
            <a:r>
              <a:rPr lang="fi-FI" dirty="0">
                <a:latin typeface="Calibri"/>
                <a:cs typeface="Calibri"/>
              </a:rPr>
              <a:t>12 v täyttäneet voimakkaasti immuunipuutteiset</a:t>
            </a:r>
          </a:p>
          <a:p>
            <a:pPr marL="914400" lvl="1" indent="-457200"/>
            <a:r>
              <a:rPr lang="fi-FI" dirty="0">
                <a:latin typeface="Calibri"/>
                <a:cs typeface="Calibri"/>
              </a:rPr>
              <a:t>1 annos influenssarokotuksen yhteydessä (kuitenkin 3kk koronan sairastamisesta)</a:t>
            </a:r>
            <a:endParaRPr lang="fi-FI"/>
          </a:p>
          <a:p>
            <a:pPr marL="914400" lvl="1" indent="-457200"/>
            <a:r>
              <a:rPr lang="fi-FI" dirty="0">
                <a:latin typeface="Calibri"/>
                <a:cs typeface="Calibri"/>
              </a:rPr>
              <a:t>Rokotteena käytetään syksyllä tulevaa XBB.1.5-rokotetta</a:t>
            </a:r>
          </a:p>
          <a:p>
            <a:pPr marL="1314450" lvl="2"/>
            <a:r>
              <a:rPr lang="fi-FI" dirty="0">
                <a:latin typeface="Calibri"/>
                <a:cs typeface="Calibri"/>
              </a:rPr>
              <a:t>Käytetään BA.1/4-5 rokotetta, kunnes XBB1.5.-rokotteet saapuvat</a:t>
            </a:r>
          </a:p>
        </p:txBody>
      </p:sp>
      <p:sp>
        <p:nvSpPr>
          <p:cNvPr id="3" name="Otsikko 2">
            <a:extLst>
              <a:ext uri="{FF2B5EF4-FFF2-40B4-BE49-F238E27FC236}">
                <a16:creationId xmlns:a16="http://schemas.microsoft.com/office/drawing/2014/main" id="{BFA5A612-CB04-14F5-E9B8-D154B0904EE6}"/>
              </a:ext>
            </a:extLst>
          </p:cNvPr>
          <p:cNvSpPr>
            <a:spLocks noGrp="1"/>
          </p:cNvSpPr>
          <p:nvPr>
            <p:ph type="title"/>
          </p:nvPr>
        </p:nvSpPr>
        <p:spPr/>
        <p:txBody>
          <a:bodyPr lIns="91440" tIns="45720" rIns="91440" bIns="45720" anchor="ctr"/>
          <a:lstStyle/>
          <a:p>
            <a:r>
              <a:rPr lang="fi-FI" dirty="0">
                <a:latin typeface="Calibri"/>
                <a:cs typeface="Calibri"/>
              </a:rPr>
              <a:t>Syksyn 2023 koronatehosterokotukset</a:t>
            </a:r>
            <a:endParaRPr lang="fi-FI" dirty="0"/>
          </a:p>
        </p:txBody>
      </p:sp>
    </p:spTree>
    <p:extLst>
      <p:ext uri="{BB962C8B-B14F-4D97-AF65-F5344CB8AC3E}">
        <p14:creationId xmlns:p14="http://schemas.microsoft.com/office/powerpoint/2010/main" val="136402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D4DABBC-6613-BADB-B32C-251D32C5341F}"/>
              </a:ext>
            </a:extLst>
          </p:cNvPr>
          <p:cNvSpPr>
            <a:spLocks noGrp="1"/>
          </p:cNvSpPr>
          <p:nvPr>
            <p:ph type="body" sz="quarter" idx="10"/>
          </p:nvPr>
        </p:nvSpPr>
        <p:spPr/>
        <p:txBody>
          <a:bodyPr lIns="91440" tIns="45720" rIns="91440" bIns="45720" anchor="t">
            <a:normAutofit/>
          </a:bodyPr>
          <a:lstStyle/>
          <a:p>
            <a:pPr marL="0" indent="0">
              <a:buNone/>
            </a:pPr>
            <a:endParaRPr lang="fi-FI" dirty="0">
              <a:latin typeface="Calibri"/>
              <a:ea typeface="Calibri"/>
              <a:cs typeface="Calibri"/>
            </a:endParaRPr>
          </a:p>
          <a:p>
            <a:r>
              <a:rPr lang="fi-FI" dirty="0">
                <a:latin typeface="Calibri"/>
                <a:cs typeface="Calibri"/>
              </a:rPr>
              <a:t>Annoksia tulee hieman yli miljoona</a:t>
            </a:r>
            <a:endParaRPr lang="fi-FI" dirty="0">
              <a:latin typeface="Calibri"/>
              <a:ea typeface="Calibri"/>
              <a:cs typeface="Calibri"/>
            </a:endParaRPr>
          </a:p>
          <a:p>
            <a:r>
              <a:rPr lang="fi-FI" dirty="0">
                <a:latin typeface="Calibri"/>
                <a:cs typeface="Calibri"/>
              </a:rPr>
              <a:t>Kohderyhmien koko on noin 1,9 miljoonaa</a:t>
            </a:r>
            <a:endParaRPr lang="fi-FI" dirty="0">
              <a:latin typeface="Calibri"/>
              <a:ea typeface="Calibri"/>
              <a:cs typeface="Calibri"/>
            </a:endParaRPr>
          </a:p>
          <a:p>
            <a:pPr lvl="1"/>
            <a:r>
              <a:rPr lang="fi-FI" dirty="0">
                <a:latin typeface="Calibri"/>
                <a:cs typeface="Calibri"/>
              </a:rPr>
              <a:t>Viimevuonna varianttirokotteita meni samalle ryhmälle n. 900 000, joista 660 000 annettiin marras-joulukuussa</a:t>
            </a:r>
            <a:endParaRPr lang="fi-FI" dirty="0"/>
          </a:p>
        </p:txBody>
      </p:sp>
      <p:sp>
        <p:nvSpPr>
          <p:cNvPr id="3" name="Otsikko 2">
            <a:extLst>
              <a:ext uri="{FF2B5EF4-FFF2-40B4-BE49-F238E27FC236}">
                <a16:creationId xmlns:a16="http://schemas.microsoft.com/office/drawing/2014/main" id="{EB08C091-8F64-9B7C-3CF4-B5CD89469384}"/>
              </a:ext>
            </a:extLst>
          </p:cNvPr>
          <p:cNvSpPr>
            <a:spLocks noGrp="1"/>
          </p:cNvSpPr>
          <p:nvPr>
            <p:ph type="title"/>
          </p:nvPr>
        </p:nvSpPr>
        <p:spPr/>
        <p:txBody>
          <a:bodyPr lIns="91440" tIns="45720" rIns="91440" bIns="45720" anchor="ctr"/>
          <a:lstStyle/>
          <a:p>
            <a:r>
              <a:rPr lang="fi-FI" dirty="0">
                <a:latin typeface="Calibri"/>
                <a:cs typeface="Calibri"/>
              </a:rPr>
              <a:t>Rokotemäärä</a:t>
            </a:r>
            <a:endParaRPr lang="fi-FI" dirty="0"/>
          </a:p>
        </p:txBody>
      </p:sp>
    </p:spTree>
    <p:extLst>
      <p:ext uri="{BB962C8B-B14F-4D97-AF65-F5344CB8AC3E}">
        <p14:creationId xmlns:p14="http://schemas.microsoft.com/office/powerpoint/2010/main" val="3765827995"/>
      </p:ext>
    </p:extLst>
  </p:cSld>
  <p:clrMapOvr>
    <a:masterClrMapping/>
  </p:clrMapOvr>
</p:sld>
</file>

<file path=ppt/theme/theme1.xml><?xml version="1.0" encoding="utf-8"?>
<a:theme xmlns:a="http://schemas.openxmlformats.org/drawingml/2006/main" name="1_OYS esityspohja">
  <a:themeElements>
    <a:clrScheme name="Mukautettu 7">
      <a:dk1>
        <a:srgbClr val="FFFFFF"/>
      </a:dk1>
      <a:lt1>
        <a:srgbClr val="FFFFFF"/>
      </a:lt1>
      <a:dk2>
        <a:srgbClr val="00A0BE"/>
      </a:dk2>
      <a:lt2>
        <a:srgbClr val="E83278"/>
      </a:lt2>
      <a:accent1>
        <a:srgbClr val="91AA9D"/>
      </a:accent1>
      <a:accent2>
        <a:srgbClr val="415C88"/>
      </a:accent2>
      <a:accent3>
        <a:srgbClr val="00A0BE"/>
      </a:accent3>
      <a:accent4>
        <a:srgbClr val="E83278"/>
      </a:accent4>
      <a:accent5>
        <a:srgbClr val="415C88"/>
      </a:accent5>
      <a:accent6>
        <a:srgbClr val="91AA9D"/>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2.xml><?xml version="1.0" encoding="utf-8"?>
<a:theme xmlns:a="http://schemas.openxmlformats.org/drawingml/2006/main" name="Vaihtoehtoiset etusivupohjat">
  <a:themeElements>
    <a:clrScheme name="Mukautettu 8">
      <a:dk1>
        <a:srgbClr val="FFFFFF"/>
      </a:dk1>
      <a:lt1>
        <a:srgbClr val="FFFFFF"/>
      </a:lt1>
      <a:dk2>
        <a:srgbClr val="00A0BE"/>
      </a:dk2>
      <a:lt2>
        <a:srgbClr val="FFFFFF"/>
      </a:lt2>
      <a:accent1>
        <a:srgbClr val="00A0BE"/>
      </a:accent1>
      <a:accent2>
        <a:srgbClr val="E83278"/>
      </a:accent2>
      <a:accent3>
        <a:srgbClr val="91AA9D"/>
      </a:accent3>
      <a:accent4>
        <a:srgbClr val="415C88"/>
      </a:accent4>
      <a:accent5>
        <a:srgbClr val="4BACC6"/>
      </a:accent5>
      <a:accent6>
        <a:srgbClr val="E83278"/>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3.xml><?xml version="1.0" encoding="utf-8"?>
<a:theme xmlns:a="http://schemas.openxmlformats.org/drawingml/2006/main" name="Vaihtoehtoiset väliotsikkopohjat">
  <a:themeElements>
    <a:clrScheme name="Mukautettu 2">
      <a:dk1>
        <a:sysClr val="windowText" lastClr="000000"/>
      </a:dk1>
      <a:lt1>
        <a:srgbClr val="FFFFFF"/>
      </a:lt1>
      <a:dk2>
        <a:srgbClr val="00A0BE"/>
      </a:dk2>
      <a:lt2>
        <a:srgbClr val="FFFFFF"/>
      </a:lt2>
      <a:accent1>
        <a:srgbClr val="00A0BE"/>
      </a:accent1>
      <a:accent2>
        <a:srgbClr val="E83278"/>
      </a:accent2>
      <a:accent3>
        <a:srgbClr val="91AA9D"/>
      </a:accent3>
      <a:accent4>
        <a:srgbClr val="415C88"/>
      </a:accent4>
      <a:accent5>
        <a:srgbClr val="4BACC6"/>
      </a:accent5>
      <a:accent6>
        <a:srgbClr val="E83278"/>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4.xml><?xml version="1.0" encoding="utf-8"?>
<a:theme xmlns:a="http://schemas.openxmlformats.org/drawingml/2006/main" name="Pohjat tekstillä ja kapealla kuvalla">
  <a:themeElements>
    <a:clrScheme name="Mukautettu 2">
      <a:dk1>
        <a:sysClr val="windowText" lastClr="000000"/>
      </a:dk1>
      <a:lt1>
        <a:srgbClr val="FFFFFF"/>
      </a:lt1>
      <a:dk2>
        <a:srgbClr val="00A0BE"/>
      </a:dk2>
      <a:lt2>
        <a:srgbClr val="FFFFFF"/>
      </a:lt2>
      <a:accent1>
        <a:srgbClr val="00A0BE"/>
      </a:accent1>
      <a:accent2>
        <a:srgbClr val="E83278"/>
      </a:accent2>
      <a:accent3>
        <a:srgbClr val="91AA9D"/>
      </a:accent3>
      <a:accent4>
        <a:srgbClr val="415C88"/>
      </a:accent4>
      <a:accent5>
        <a:srgbClr val="4BACC6"/>
      </a:accent5>
      <a:accent6>
        <a:srgbClr val="E83278"/>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5.xml><?xml version="1.0" encoding="utf-8"?>
<a:theme xmlns:a="http://schemas.openxmlformats.org/drawingml/2006/main" name="Viimeisen dian pohja">
  <a:themeElements>
    <a:clrScheme name="Mukautettu 2">
      <a:dk1>
        <a:sysClr val="windowText" lastClr="000000"/>
      </a:dk1>
      <a:lt1>
        <a:srgbClr val="FFFFFF"/>
      </a:lt1>
      <a:dk2>
        <a:srgbClr val="00A0BE"/>
      </a:dk2>
      <a:lt2>
        <a:srgbClr val="FFFFFF"/>
      </a:lt2>
      <a:accent1>
        <a:srgbClr val="00A0BE"/>
      </a:accent1>
      <a:accent2>
        <a:srgbClr val="E83278"/>
      </a:accent2>
      <a:accent3>
        <a:srgbClr val="91AA9D"/>
      </a:accent3>
      <a:accent4>
        <a:srgbClr val="415C88"/>
      </a:accent4>
      <a:accent5>
        <a:srgbClr val="4BACC6"/>
      </a:accent5>
      <a:accent6>
        <a:srgbClr val="E83278"/>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3e50268-7799-48af-83c3-9a9b063078bc">MUAVRSSTWASF-92438712-431</_dlc_DocId>
    <_dlc_DocIdUrl xmlns="d3e50268-7799-48af-83c3-9a9b063078bc">
      <Url>https://internet.oysnet.ppshp.fi/dokumentit/_layouts/15/DocIdRedir.aspx?ID=MUAVRSSTWASF-92438712-431</Url>
      <Description>MUAVRSSTWASF-92438712-431</Description>
    </_dlc_DocIdUrl>
    <Language xmlns="http://schemas.microsoft.com/sharepoint/v3">Finnish (Finland)</Language>
    <dcbcdd319c9d484f9dc5161892e5c0c3 xmlns="d3e50268-7799-48af-83c3-9a9b063078bc">
      <Terms xmlns="http://schemas.microsoft.com/office/infopath/2007/PartnerControls">
        <TermInfo xmlns="http://schemas.microsoft.com/office/infopath/2007/PartnerControls">
          <TermName xmlns="http://schemas.microsoft.com/office/infopath/2007/PartnerControls">Infektioiden torjunta</TermName>
          <TermId xmlns="http://schemas.microsoft.com/office/infopath/2007/PartnerControls">d1bdb641-a1c1-4abf-b66a-298a776eaddb</TermId>
        </TermInfo>
      </Terms>
    </dcbcdd319c9d484f9dc5161892e5c0c3>
    <Dokumentin_x0020_sisällöstä_x0020_vastaava_x0028_t_x0029__x0020__x002f__x0020_asiantuntija_x0028_t_x0029_ xmlns="0af04246-5dcb-4e38-b8a1-4adaeb368127">
      <UserInfo>
        <DisplayName>i:0#.w|oysnet\koirantu</DisplayName>
        <AccountId>9337</AccountId>
        <AccountType/>
      </UserInfo>
      <UserInfo>
        <DisplayName>i:0#.w|oysnet\holappjj</DisplayName>
        <AccountId>1652</AccountId>
        <AccountType/>
      </UserInfo>
    </Dokumentin_x0020_sisällöstä_x0020_vastaava_x0028_t_x0029__x0020__x002f__x0020_asiantuntija_x0028_t_x0029_>
    <n8b7dceb557a4bd5a6f48e1feceef73f xmlns="d3e50268-7799-48af-83c3-9a9b063078bc">
      <Terms xmlns="http://schemas.microsoft.com/office/infopath/2007/PartnerControls">
        <TermInfo xmlns="http://schemas.microsoft.com/office/infopath/2007/PartnerControls">
          <TermName xmlns="http://schemas.microsoft.com/office/infopath/2007/PartnerControls">Koulutuksen aineisto</TermName>
          <TermId xmlns="http://schemas.microsoft.com/office/infopath/2007/PartnerControls">2a72a094-566d-460a-879e-2a18b80594d3</TermId>
        </TermInfo>
      </Terms>
    </n8b7dceb557a4bd5a6f48e1feceef73f>
    <Koulutuksen_x0020_ajankohta xmlns="0af04246-5dcb-4e38-b8a1-4adaeb368127">2023-10-03T21:00:00+00:00</Koulutuksen_x0020_ajankohta>
    <p29133bec810493ea0a0db9a40008070 xmlns="d3e50268-7799-48af-83c3-9a9b063078bc">
      <Terms xmlns="http://schemas.microsoft.com/office/infopath/2007/PartnerControls"/>
    </p29133bec810493ea0a0db9a40008070>
    <Julkaise_x0020_intranetissa xmlns="d3e50268-7799-48af-83c3-9a9b063078bc">true</Julkaise_x0020_intranetissa>
    <cd9fa66b05f24776892a63c6fb772e2f xmlns="d3e50268-7799-48af-83c3-9a9b063078bc">
      <Terms xmlns="http://schemas.microsoft.com/office/infopath/2007/PartnerControls">
        <TermInfo xmlns="http://schemas.microsoft.com/office/infopath/2007/PartnerControls">
          <TermName xmlns="http://schemas.microsoft.com/office/infopath/2007/PartnerControls">Potilaan hoitoon osallistuva henkilöstö</TermName>
          <TermId xmlns="http://schemas.microsoft.com/office/infopath/2007/PartnerControls">21074a2b-1b44-417e-9c72-4d731d4c7a78</TermId>
        </TermInfo>
      </Terms>
    </cd9fa66b05f24776892a63c6fb772e2f>
    <bad6acabb1c24909a1a688c49f883f4d xmlns="d3e50268-7799-48af-83c3-9a9b063078bc">
      <Terms xmlns="http://schemas.microsoft.com/office/infopath/2007/PartnerControls">
        <TermInfo xmlns="http://schemas.microsoft.com/office/infopath/2007/PartnerControls">
          <TermName xmlns="http://schemas.microsoft.com/office/infopath/2007/PartnerControls">Pohde</TermName>
          <TermId xmlns="http://schemas.microsoft.com/office/infopath/2007/PartnerControls">3bd1eb7d-6289-427a-a46c-d4e835e69ad1</TermId>
        </TermInfo>
      </Terms>
    </bad6acabb1c24909a1a688c49f883f4d>
    <n20b6b3d9a8f4638937a9d1d1dec5738 xmlns="d3e50268-7799-48af-83c3-9a9b063078bc">
      <Terms xmlns="http://schemas.microsoft.com/office/infopath/2007/PartnerControls">
        <TermInfo xmlns="http://schemas.microsoft.com/office/infopath/2007/PartnerControls">
          <TermName xmlns="http://schemas.microsoft.com/office/infopath/2007/PartnerControls">Ei ole toimintakäsikirjaa</TermName>
          <TermId xmlns="http://schemas.microsoft.com/office/infopath/2007/PartnerControls">ed0127a7-f4bb-4299-8de4-a0fcecf35ff1</TermId>
        </TermInfo>
      </Terms>
    </n20b6b3d9a8f4638937a9d1d1dec5738>
    <ab42df24dbb04f55bc336c85f92eff00 xmlns="d3e50268-7799-48af-83c3-9a9b063078bc">
      <Terms xmlns="http://schemas.microsoft.com/office/infopath/2007/PartnerControls">
        <TermInfo xmlns="http://schemas.microsoft.com/office/infopath/2007/PartnerControls">
          <TermName xmlns="http://schemas.microsoft.com/office/infopath/2007/PartnerControls">Ei erikoisalaa (PPSHP)</TermName>
          <TermId xmlns="http://schemas.microsoft.com/office/infopath/2007/PartnerControls">63c697a3-d3f0-4701-a1c0-7b3ab3656aba</TermId>
        </TermInfo>
      </Terms>
    </ab42df24dbb04f55bc336c85f92eff00>
    <Julkaise_x0020_extranetissa xmlns="d3e50268-7799-48af-83c3-9a9b063078bc">false</Julkaise_x0020_extranetissa>
    <Dokumjentin_x0020_hyväksyjä xmlns="0af04246-5dcb-4e38-b8a1-4adaeb368127">
      <UserInfo>
        <DisplayName>i:0#.w|oysnet\puhtote</DisplayName>
        <AccountId>249</AccountId>
        <AccountType/>
      </UserInfo>
    </Dokumjentin_x0020_hyväksyjä>
    <p1983d610e0d4731a3788cc4c5855e1b xmlns="d3e50268-7799-48af-83c3-9a9b063078bc">
      <Terms xmlns="http://schemas.microsoft.com/office/infopath/2007/PartnerControls">
        <TermInfo xmlns="http://schemas.microsoft.com/office/infopath/2007/PartnerControls">
          <TermName xmlns="http://schemas.microsoft.com/office/infopath/2007/PartnerControls">Infektioyksikkö</TermName>
          <TermId xmlns="http://schemas.microsoft.com/office/infopath/2007/PartnerControls">d873b9ee-c5a1-43a5-91cd-d45393df5f8c</TermId>
        </TermInfo>
      </Terms>
    </p1983d610e0d4731a3788cc4c5855e1b>
    <Erittäin_x0020_tärkeä_x002c__x0020__x0020_kriittinen_x0020_tai_x0020_päivystysdokumentti xmlns="0af04246-5dcb-4e38-b8a1-4adaeb368127">false</Erittäin_x0020_tärkeä_x002c__x0020__x0020_kriittinen_x0020_tai_x0020_päivystysdokumentti>
    <Turvallisuustietoisku xmlns="0af04246-5dcb-4e38-b8a1-4adaeb368127">false</Turvallisuustietoisku>
    <Viittaus_x0020_aiempaan_x0020_dokumentaatioon xmlns="d3e50268-7799-48af-83c3-9a9b063078bc">
      <Url xsi:nil="true"/>
      <Description xsi:nil="true"/>
    </Viittaus_x0020_aiempaan_x0020_dokumentaatioon>
    <Julkisuus xmlns="d3e50268-7799-48af-83c3-9a9b063078bc">Julkinen</Julkisuus>
    <DokumenttienJarjestysnro xmlns="d3e50268-7799-48af-83c3-9a9b063078bc" xsi:nil="true"/>
    <Julkaise_x0020_internetissä xmlns="d3e50268-7799-48af-83c3-9a9b063078bc">true</Julkaise_x0020_internetissä>
    <dcbfe2a265e14726b4e3bf442009874f xmlns="d3e50268-7799-48af-83c3-9a9b063078bc">
      <Terms xmlns="http://schemas.microsoft.com/office/infopath/2007/PartnerControls"/>
    </dcbfe2a265e14726b4e3bf442009874f>
    <TaxCatchAll xmlns="d3e50268-7799-48af-83c3-9a9b063078bc">
      <Value>168</Value>
      <Value>166</Value>
      <Value>165</Value>
      <Value>10</Value>
      <Value>42</Value>
      <Value>3</Value>
      <Value>2688</Value>
    </TaxCatchAll>
    <Julkaistu_x0020_intranetiin xmlns="d3e50268-7799-48af-83c3-9a9b063078bc">false</Julkaistu_x0020_intranetiin>
    <Julkaistu_x0020_internetiin xmlns="d3e50268-7799-48af-83c3-9a9b063078bc">false</Julkaistu_x0020_internetiin>
  </documentManagement>
</p:properties>
</file>

<file path=customXml/item2.xml><?xml version="1.0" encoding="utf-8"?>
<?mso-contentType ?>
<SharedContentType xmlns="Microsoft.SharePoint.Taxonomy.ContentTypeSync" SourceId="fe7d6957-b623-48c5-941b-77be73948d87" ContentTypeId="0x010100E993358E494F344F8D6048E76D09AF020A" PreviousValue="false"/>
</file>

<file path=customXml/item3.xml><?xml version="1.0" encoding="utf-8"?>
<ct:contentTypeSchema xmlns:ct="http://schemas.microsoft.com/office/2006/metadata/contentType" xmlns:ma="http://schemas.microsoft.com/office/2006/metadata/properties/metaAttributes" ct:_="" ma:_="" ma:contentTypeName="Koulutusmateriaali (sisältötyyppi)" ma:contentTypeID="0x010100E993358E494F344F8D6048E76D09AF020A007628AA875F93584E8BFB272C4723E035" ma:contentTypeVersion="51" ma:contentTypeDescription="" ma:contentTypeScope="" ma:versionID="13000959c0f6843a30fd9fccf4aad81d">
  <xsd:schema xmlns:xsd="http://www.w3.org/2001/XMLSchema" xmlns:xs="http://www.w3.org/2001/XMLSchema" xmlns:p="http://schemas.microsoft.com/office/2006/metadata/properties" xmlns:ns1="http://schemas.microsoft.com/sharepoint/v3" xmlns:ns2="0af04246-5dcb-4e38-b8a1-4adaeb368127" xmlns:ns3="d3e50268-7799-48af-83c3-9a9b063078bc" targetNamespace="http://schemas.microsoft.com/office/2006/metadata/properties" ma:root="true" ma:fieldsID="25e210337e4485dc95c5e8087b813b2b" ns1:_="" ns2:_="" ns3:_="">
    <xsd:import namespace="http://schemas.microsoft.com/sharepoint/v3"/>
    <xsd:import namespace="0af04246-5dcb-4e38-b8a1-4adaeb368127"/>
    <xsd:import namespace="d3e50268-7799-48af-83c3-9a9b063078bc"/>
    <xsd:element name="properties">
      <xsd:complexType>
        <xsd:sequence>
          <xsd:element name="documentManagement">
            <xsd:complexType>
              <xsd:all>
                <xsd:element ref="ns2:Erittäin_x0020_tärkeä_x002c__x0020__x0020_kriittinen_x0020_tai_x0020_päivystysdokumentti" minOccurs="0"/>
                <xsd:element ref="ns2:Dokumentin_x0020_sisällöstä_x0020_vastaava_x0028_t_x0029__x0020__x002f__x0020_asiantuntija_x0028_t_x0029_"/>
                <xsd:element ref="ns2:Dokumjentin_x0020_hyväksyjä"/>
                <xsd:element ref="ns2:Turvallisuustietoisku" minOccurs="0"/>
                <xsd:element ref="ns1:Language" minOccurs="0"/>
                <xsd:element ref="ns3:Julkaise_x0020_extranetissa" minOccurs="0"/>
                <xsd:element ref="ns3:Julkaise_x0020_internetissä" minOccurs="0"/>
                <xsd:element ref="ns3:Julkaise_x0020_intranetissa" minOccurs="0"/>
                <xsd:element ref="ns3:cd9fa66b05f24776892a63c6fb772e2f" minOccurs="0"/>
                <xsd:element ref="ns3:n20b6b3d9a8f4638937a9d1d1dec5738" minOccurs="0"/>
                <xsd:element ref="ns3:ab42df24dbb04f55bc336c85f92eff00" minOccurs="0"/>
                <xsd:element ref="ns3:_dlc_DocId" minOccurs="0"/>
                <xsd:element ref="ns3:_dlc_DocIdUrl" minOccurs="0"/>
                <xsd:element ref="ns3:_dlc_DocIdPersistId" minOccurs="0"/>
                <xsd:element ref="ns3:p1983d610e0d4731a3788cc4c5855e1b" minOccurs="0"/>
                <xsd:element ref="ns3:TaxCatchAll" minOccurs="0"/>
                <xsd:element ref="ns3:n8b7dceb557a4bd5a6f48e1feceef73f" minOccurs="0"/>
                <xsd:element ref="ns2:Koulutuksen_x0020_ajankohta" minOccurs="0"/>
                <xsd:element ref="ns3:TaxCatchAllLabel" minOccurs="0"/>
                <xsd:element ref="ns3:dcbcdd319c9d484f9dc5161892e5c0c3" minOccurs="0"/>
                <xsd:element ref="ns3:bad6acabb1c24909a1a688c49f883f4d" minOccurs="0"/>
                <xsd:element ref="ns3:Julkaistu_x0020_internetiin" minOccurs="0"/>
                <xsd:element ref="ns3:Julkaistu_x0020_intranetiin" minOccurs="0"/>
                <xsd:element ref="ns3:Julkisuus"/>
                <xsd:element ref="ns3:Viittaus_x0020_aiempaan_x0020_dokumentaatioon" minOccurs="0"/>
                <xsd:element ref="ns3:DokumenttienJarjestysnro" minOccurs="0"/>
                <xsd:element ref="ns3:p29133bec810493ea0a0db9a40008070" minOccurs="0"/>
                <xsd:element ref="ns3:dcbfe2a265e14726b4e3bf442009874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2" nillable="true" ma:displayName="Language" ma:default="Finnish (Finland)"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af04246-5dcb-4e38-b8a1-4adaeb368127" elementFormDefault="qualified">
    <xsd:import namespace="http://schemas.microsoft.com/office/2006/documentManagement/types"/>
    <xsd:import namespace="http://schemas.microsoft.com/office/infopath/2007/PartnerControls"/>
    <xsd:element name="Erittäin_x0020_tärkeä_x002c__x0020__x0020_kriittinen_x0020_tai_x0020_päivystysdokumentti" ma:index="6" nillable="true" ma:displayName="Erittäin tärkeä,  kriittinen tai päivystyksellinen dokumentti" ma:default="0" ma:description="Valitse 'Kyllä' jos tämä dokumentti on potilaan hoidossa tai muussa toiminnassa erityisen tärkeä dokumentti." ma:internalName="Eritt_x00e4_in_x0020_t_x00e4_rke_x00e4__x002C__x0020__x0020_kriittinen_x0020_tai_x0020_p_x00e4_ivystysdokumentti">
      <xsd:simpleType>
        <xsd:restriction base="dms:Boolean"/>
      </xsd:simpleType>
    </xsd:element>
    <xsd:element name="Dokumentin_x0020_sisällöstä_x0020_vastaava_x0028_t_x0029__x0020__x002f__x0020_asiantuntija_x0028_t_x0029_" ma:index="9" ma:displayName="Dokumentin sisällöstä vastaava(t) / asiantuntija(t) + intraan tallentaja" ma:description="" ma:list="UserInfo" ma:SharePointGroup="0" ma:internalName="Dokumentin_x0020_sis_x00e4_ll_x00f6_st_x00e4__x0020_vastaava_x0028_t_x0029__x0020__x002F__x0020_asiantuntija_x0028_t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jentin_x0020_hyväksyjä" ma:index="10" ma:displayName="Dokumentin hyväksyjä(t)" ma:description="" ma:list="UserInfo" ma:SharePointGroup="0" ma:internalName="Dokumjentin_x0020_hyv_x00e4_ksyj_x00e4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urvallisuustietoisku" ma:index="11" nillable="true" ma:displayName="Turvallisuustietoisku" ma:default="0" ma:description="Valitse tämä, jos haluat dokumentin myös turvallisuustietoiskuksi" ma:internalName="Turvallisuustietoisku">
      <xsd:simpleType>
        <xsd:restriction base="dms:Boolean"/>
      </xsd:simpleType>
    </xsd:element>
    <xsd:element name="Koulutuksen_x0020_ajankohta" ma:index="30" nillable="true" ma:displayName="Koulutuksen ajankohta" ma:description="" ma:format="DateTime" ma:internalName="Koulutuksen_x0020_ajankoht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Julkaise_x0020_extranetissa" ma:index="13" nillable="true" ma:displayName="Julkaise extranetissa" ma:default="0" ma:internalName="Julkaise_x0020_extranetissa" ma:readOnly="false">
      <xsd:simpleType>
        <xsd:restriction base="dms:Boolean"/>
      </xsd:simpleType>
    </xsd:element>
    <xsd:element name="Julkaise_x0020_internetissä" ma:index="14" nillable="true" ma:displayName="Julkaise internetissä" ma:default="0" ma:internalName="Julkaise_x0020_internetiss_x00e4_">
      <xsd:simpleType>
        <xsd:restriction base="dms:Boolean"/>
      </xsd:simpleType>
    </xsd:element>
    <xsd:element name="Julkaise_x0020_intranetissa" ma:index="15" nillable="true" ma:displayName="Julkaise intranetissa" ma:default="1" ma:internalName="Julkaise_x0020_intranetissa">
      <xsd:simpleType>
        <xsd:restriction base="dms:Boolean"/>
      </xsd:simpleType>
    </xsd:element>
    <xsd:element name="cd9fa66b05f24776892a63c6fb772e2f" ma:index="17" ma:taxonomy="true" ma:internalName="cd9fa66b05f24776892a63c6fb772e2f" ma:taxonomyFieldName="Kohde_x002d__x0020__x002F__x0020_ty_x00f6_ntekij_x00e4_ryhm_x00e4_" ma:displayName="Kohde- / työntekijäryhmä" ma:readOnly="false" ma:fieldId="{cd9fa66b-05f2-4776-892a-63c6fb772e2f}" ma:sspId="fe7d6957-b623-48c5-941b-77be73948d87" ma:termSetId="92437ae2-e411-4fd9-8f78-058c0c7750e6" ma:anchorId="00000000-0000-0000-0000-000000000000" ma:open="false" ma:isKeyword="false">
      <xsd:complexType>
        <xsd:sequence>
          <xsd:element ref="pc:Terms" minOccurs="0" maxOccurs="1"/>
        </xsd:sequence>
      </xsd:complexType>
    </xsd:element>
    <xsd:element name="n20b6b3d9a8f4638937a9d1d1dec5738" ma:index="20" ma:taxonomy="true" ma:internalName="n20b6b3d9a8f4638937a9d1d1dec5738" ma:taxonomyFieldName="Toiminnanohjausk_x00e4_sikirja" ma:displayName="Toimintakäsikirja" ma:default="" ma:fieldId="{720b6b3d-9a8f-4638-937a-9d1d1dec5738}" ma:sspId="fe7d6957-b623-48c5-941b-77be73948d87" ma:termSetId="b2a76c15-59d3-4770-9e61-030b81c17d0b" ma:anchorId="7a0b9d1c-55f5-4e60-a6b2-f4f552b9e672" ma:open="false" ma:isKeyword="false">
      <xsd:complexType>
        <xsd:sequence>
          <xsd:element ref="pc:Terms" minOccurs="0" maxOccurs="1"/>
        </xsd:sequence>
      </xsd:complexType>
    </xsd:element>
    <xsd:element name="ab42df24dbb04f55bc336c85f92eff00" ma:index="22" ma:taxonomy="true" ma:internalName="ab42df24dbb04f55bc336c85f92eff00" ma:taxonomyFieldName="Erikoisala" ma:displayName="Erikoisala" ma:readOnly="false" ma:fieldId="{ab42df24-dbb0-4f55-bc33-6c85f92eff00}" ma:sspId="fe7d6957-b623-48c5-941b-77be73948d87" ma:termSetId="bc9b3e2b-2b09-4002-8bda-2c461ace4661" ma:anchorId="00000000-0000-0000-0000-000000000000" ma:open="false" ma:isKeyword="fals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p1983d610e0d4731a3788cc4c5855e1b" ma:index="26" ma:taxonomy="true" ma:internalName="p1983d610e0d4731a3788cc4c5855e1b" ma:taxonomyFieldName="Organisaatiotieto" ma:displayName="Organisaatiotieto" ma:readOnly="false" ma:fieldId="{91983d61-0e0d-4731-a378-8cc4c5855e1b}"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TaxCatchAll" ma:index="27" nillable="true" ma:displayName="Taxonomy Catch All Column" ma:description="" ma:hidden="true" ma:list="{b4597801-4ab2-4691-bc3c-e7fda2469729}" ma:internalName="TaxCatchAll" ma:showField="CatchAllData"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n8b7dceb557a4bd5a6f48e1feceef73f" ma:index="28" ma:taxonomy="true" ma:internalName="n8b7dceb557a4bd5a6f48e1feceef73f" ma:taxonomyFieldName="Koulutusmateriaali_x0020__x0028_sis_x00e4_lt_x00f6_tyypin_x0020_metatieto_x0029_" ma:displayName="Koulutusmateriaali" ma:readOnly="false" ma:fieldId="{78b7dceb-557a-4bd5-a6f4-8e1feceef73f}" ma:sspId="fe7d6957-b623-48c5-941b-77be73948d87" ma:termSetId="a5dadb34-a611-4200-aa10-4f3086e82ca3" ma:anchorId="00000000-0000-0000-0000-000000000000" ma:open="false" ma:isKeyword="false">
      <xsd:complexType>
        <xsd:sequence>
          <xsd:element ref="pc:Terms" minOccurs="0" maxOccurs="1"/>
        </xsd:sequence>
      </xsd:complexType>
    </xsd:element>
    <xsd:element name="TaxCatchAllLabel" ma:index="31" nillable="true" ma:displayName="Taxonomy Catch All Column1" ma:description="" ma:hidden="true" ma:list="{b4597801-4ab2-4691-bc3c-e7fda2469729}" ma:internalName="TaxCatchAllLabel" ma:readOnly="true" ma:showField="CatchAllDataLabel"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dcbcdd319c9d484f9dc5161892e5c0c3" ma:index="33" nillable="true" ma:taxonomy="true" ma:internalName="dcbcdd319c9d484f9dc5161892e5c0c3" ma:taxonomyFieldName="Organisaatiotiedon_x0020_tarkennus_x0020_toiminnan_x0020_mukaan" ma:displayName="Toiminnan tarkennus" ma:fieldId="{dcbcdd31-9c9d-484f-9dc5-161892e5c0c3}" ma:sspId="fe7d6957-b623-48c5-941b-77be73948d87" ma:termSetId="9fd1f0cc-f021-46ef-91c7-e56805365b41" ma:anchorId="00000000-0000-0000-0000-000000000000" ma:open="false" ma:isKeyword="false">
      <xsd:complexType>
        <xsd:sequence>
          <xsd:element ref="pc:Terms" minOccurs="0" maxOccurs="1"/>
        </xsd:sequence>
      </xsd:complexType>
    </xsd:element>
    <xsd:element name="bad6acabb1c24909a1a688c49f883f4d" ma:index="34" ma:taxonomy="true" ma:internalName="bad6acabb1c24909a1a688c49f883f4d" ma:taxonomyFieldName="Kohdeorganisaatio" ma:displayName="Kohdeorganisaatio" ma:readOnly="false" ma:default="" ma:fieldId="{bad6acab-b1c2-4909-a1a6-88c49f883f4d}" ma:taxonomyMulti="true"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Julkaistu_x0020_internetiin" ma:index="36" nillable="true" ma:displayName="Julkaistu internetiin" ma:default="0" ma:internalName="Julkaistu_x0020_internetiin">
      <xsd:simpleType>
        <xsd:restriction base="dms:Boolean"/>
      </xsd:simpleType>
    </xsd:element>
    <xsd:element name="Julkaistu_x0020_intranetiin" ma:index="37" nillable="true" ma:displayName="Julkaistu intranetiin" ma:default="0" ma:internalName="Julkaistu_x0020_intranetiin">
      <xsd:simpleType>
        <xsd:restriction base="dms:Boolean"/>
      </xsd:simpleType>
    </xsd:element>
    <xsd:element name="Julkisuus" ma:index="38" ma:displayName="Julkisuus" ma:default="Ei julkinen" ma:description="" ma:format="Dropdown" ma:internalName="Julkisuus" ma:readOnly="false">
      <xsd:simpleType>
        <xsd:restriction base="dms:Choice">
          <xsd:enumeration value="Julkinen"/>
          <xsd:enumeration value="Ei julkinen"/>
          <xsd:enumeration value="Salassa pidettävä"/>
        </xsd:restriction>
      </xsd:simpleType>
    </xsd:element>
    <xsd:element name="Viittaus_x0020_aiempaan_x0020_dokumentaatioon" ma:index="39" nillable="true" ma:displayName="Viittaus aiempaan dokumentaatioon" ma:description="Toisessa sisältötyypissä olevat aiemmat versiot tai nimi/tyyppi muuttunut. Voi käyttää myös jos alkuperäinen dokumentti ulkoisesta lähteestä." ma:format="Hyperlink" ma:internalName="Viittaus_x0020_aiempaan_x0020_dokumentaatio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kumenttienJarjestysnro" ma:index="40" nillable="true" ma:displayName="DokumenttienJarjestysnro" ma:decimals="0" ma:description="Tällä metatiedolla voidaan lajitella dokumentit haluttuun järjestykseen" ma:internalName="DokumenttienJarjestysnro" ma:percentage="FALSE">
      <xsd:simpleType>
        <xsd:restriction base="dms:Number"/>
      </xsd:simpleType>
    </xsd:element>
    <xsd:element name="p29133bec810493ea0a0db9a40008070" ma:index="41" nillable="true" ma:taxonomy="true" ma:internalName="p29133bec810493ea0a0db9a40008070" ma:taxonomyFieldName="MEO" ma:displayName="MEO" ma:default="" ma:fieldId="{929133be-c810-493e-a0a0-db9a40008070}" ma:sspId="fe7d6957-b623-48c5-941b-77be73948d87" ma:termSetId="b2a76c15-59d3-4770-9e61-030b81c17d0b" ma:anchorId="968258ff-d532-407d-bbdf-30365d4d88fd" ma:open="false" ma:isKeyword="false">
      <xsd:complexType>
        <xsd:sequence>
          <xsd:element ref="pc:Terms" minOccurs="0" maxOccurs="1"/>
        </xsd:sequence>
      </xsd:complexType>
    </xsd:element>
    <xsd:element name="dcbfe2a265e14726b4e3bf442009874f" ma:index="43" nillable="true" ma:taxonomy="true" ma:internalName="dcbfe2a265e14726b4e3bf442009874f" ma:taxonomyFieldName="Kriisiviestint_x00e4_" ma:displayName="Kriisiviestintä" ma:default="" ma:fieldId="{dcbfe2a2-65e1-4726-b4e3-bf442009874f}" ma:sspId="fe7d6957-b623-48c5-941b-77be73948d87" ma:termSetId="5564fb1b-af91-4a4e-871a-61ffaa225bc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E5215B9-6DA9-4451-ABFA-91B8D48B778E}">
  <ds:schemaRefs>
    <ds:schemaRef ds:uri="http://schemas.microsoft.com/office/2006/metadata/properties"/>
    <ds:schemaRef ds:uri="d3e50268-7799-48af-83c3-9a9b063078b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2fb9531-d4ee-4da8-b737-5419539b71fe"/>
    <ds:schemaRef ds:uri="http://www.w3.org/XML/1998/namespace"/>
    <ds:schemaRef ds:uri="http://purl.org/dc/dcmitype/"/>
  </ds:schemaRefs>
</ds:datastoreItem>
</file>

<file path=customXml/itemProps2.xml><?xml version="1.0" encoding="utf-8"?>
<ds:datastoreItem xmlns:ds="http://schemas.openxmlformats.org/officeDocument/2006/customXml" ds:itemID="{8FF07AD5-9D65-4649-B216-97562521AB25}"/>
</file>

<file path=customXml/itemProps3.xml><?xml version="1.0" encoding="utf-8"?>
<ds:datastoreItem xmlns:ds="http://schemas.openxmlformats.org/officeDocument/2006/customXml" ds:itemID="{EE86EA0C-0B92-4878-961D-C9D3DF7873EE}"/>
</file>

<file path=customXml/itemProps4.xml><?xml version="1.0" encoding="utf-8"?>
<ds:datastoreItem xmlns:ds="http://schemas.openxmlformats.org/officeDocument/2006/customXml" ds:itemID="{C60C9535-7018-4814-AA00-61AC151865D5}">
  <ds:schemaRefs>
    <ds:schemaRef ds:uri="http://schemas.microsoft.com/sharepoint/v3/contenttype/forms"/>
  </ds:schemaRefs>
</ds:datastoreItem>
</file>

<file path=customXml/itemProps5.xml><?xml version="1.0" encoding="utf-8"?>
<ds:datastoreItem xmlns:ds="http://schemas.openxmlformats.org/officeDocument/2006/customXml" ds:itemID="{9837A552-33C1-41B6-92FE-EDD2650B0F1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OYS_pohja_19112019</Template>
  <TotalTime>933</TotalTime>
  <Words>526</Words>
  <Application>Microsoft Office PowerPoint</Application>
  <PresentationFormat>Laajakuva</PresentationFormat>
  <Paragraphs>78</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5</vt:i4>
      </vt:variant>
      <vt:variant>
        <vt:lpstr>Dian otsikot</vt:lpstr>
      </vt:variant>
      <vt:variant>
        <vt:i4>15</vt:i4>
      </vt:variant>
    </vt:vector>
  </HeadingPairs>
  <TitlesOfParts>
    <vt:vector size="25" baseType="lpstr">
      <vt:lpstr>Arial</vt:lpstr>
      <vt:lpstr>Calibri</vt:lpstr>
      <vt:lpstr>Montserrat</vt:lpstr>
      <vt:lpstr>Montserrat SemiBold</vt:lpstr>
      <vt:lpstr>Wingdings</vt:lpstr>
      <vt:lpstr>1_OYS esityspohja</vt:lpstr>
      <vt:lpstr>Vaihtoehtoiset etusivupohjat</vt:lpstr>
      <vt:lpstr>Vaihtoehtoiset väliotsikkopohjat</vt:lpstr>
      <vt:lpstr>Pohjat tekstillä ja kapealla kuvalla</vt:lpstr>
      <vt:lpstr>Viimeisen dian pohja</vt:lpstr>
      <vt:lpstr>Ajankohtaista rokottamisesta</vt:lpstr>
      <vt:lpstr>Syksyn 2023</vt:lpstr>
      <vt:lpstr>Syksyn 2023 influenssarokotukset</vt:lpstr>
      <vt:lpstr>Maksuttoman kausi-influenssarokotteen kohderyhmät</vt:lpstr>
      <vt:lpstr>Influenssarokotteen uudet riskiryhmät</vt:lpstr>
      <vt:lpstr>TTLaki §48</vt:lpstr>
      <vt:lpstr>Kausi-influenssarokotuksen merkitys lintuinfluenssan torjunnassa</vt:lpstr>
      <vt:lpstr>Syksyn 2023 koronatehosterokotukset</vt:lpstr>
      <vt:lpstr>Rokotemäärä</vt:lpstr>
      <vt:lpstr>Koronarokotteen uudet riskiryhmät</vt:lpstr>
      <vt:lpstr>PowerPoint-esitys</vt:lpstr>
      <vt:lpstr>Pneumokokkirokotusten laajennos</vt:lpstr>
      <vt:lpstr>HPV-rokotukset</vt:lpstr>
      <vt:lpstr>Hinkuyskärokotteen tehostaminen viiden vuoden välein</vt:lpstr>
      <vt:lpstr>Kiitos!</vt:lpstr>
    </vt:vector>
  </TitlesOfParts>
  <Company>PPSHP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Ajankohtaista rokottamisesta 4.10.2023</dc:title>
  <dc:creator>Lohva Mirka</dc:creator>
  <cp:keywords/>
  <cp:lastModifiedBy>Holappa Jatta</cp:lastModifiedBy>
  <cp:revision>645</cp:revision>
  <cp:lastPrinted>2019-09-25T11:01:40Z</cp:lastPrinted>
  <dcterms:created xsi:type="dcterms:W3CDTF">2019-12-01T17:49:48Z</dcterms:created>
  <dcterms:modified xsi:type="dcterms:W3CDTF">2023-10-13T05:50:03Z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0x010100E993358E494F344F8D6048E76D09AF020A007628AA875F93584E8BFB272C4723E035</vt:lpwstr>
  </property>
  <property fmtid="{D5CDD505-2E9C-101B-9397-08002B2CF9AE}" pid="3" name="_dlc_DocIdItemGuid">
    <vt:lpwstr>2efeff6a-5c90-46df-b672-b99bad79c8eb</vt:lpwstr>
  </property>
  <property fmtid="{D5CDD505-2E9C-101B-9397-08002B2CF9AE}" pid="4" name="TaxKeyword">
    <vt:lpwstr/>
  </property>
  <property fmtid="{D5CDD505-2E9C-101B-9397-08002B2CF9AE}" pid="5" name="Kohde- / työntekijäryhmä">
    <vt:lpwstr>42;#Potilaan hoitoon osallistuva henkilöstö|21074a2b-1b44-417e-9c72-4d731d4c7a78</vt:lpwstr>
  </property>
  <property fmtid="{D5CDD505-2E9C-101B-9397-08002B2CF9AE}" pid="6" name="MEO">
    <vt:lpwstr/>
  </property>
  <property fmtid="{D5CDD505-2E9C-101B-9397-08002B2CF9AE}" pid="7" name="Koulutusmateriaali (sisältötyypin metatieto)">
    <vt:lpwstr>165;#Koulutuksen aineisto|2a72a094-566d-460a-879e-2a18b80594d3</vt:lpwstr>
  </property>
  <property fmtid="{D5CDD505-2E9C-101B-9397-08002B2CF9AE}" pid="8" name="Kohdeorganisaatio">
    <vt:lpwstr>2688;#Pohde|3bd1eb7d-6289-427a-a46c-d4e835e69ad1</vt:lpwstr>
  </property>
  <property fmtid="{D5CDD505-2E9C-101B-9397-08002B2CF9AE}" pid="9" name="Organisaatiotiedon tarkennus toiminnan mukaan">
    <vt:lpwstr>168;#Infektioiden torjunta|d1bdb641-a1c1-4abf-b66a-298a776eaddb</vt:lpwstr>
  </property>
  <property fmtid="{D5CDD505-2E9C-101B-9397-08002B2CF9AE}" pid="10" name="Erikoisala">
    <vt:lpwstr>10;#Ei erikoisalaa (PPSHP)|63c697a3-d3f0-4701-a1c0-7b3ab3656aba</vt:lpwstr>
  </property>
  <property fmtid="{D5CDD505-2E9C-101B-9397-08002B2CF9AE}" pid="11" name="Kriisiviestintä">
    <vt:lpwstr/>
  </property>
  <property fmtid="{D5CDD505-2E9C-101B-9397-08002B2CF9AE}" pid="12" name="Toiminnanohjauskäsikirja">
    <vt:lpwstr>3;#Ei ole toimintakäsikirjaa|ed0127a7-f4bb-4299-8de4-a0fcecf35ff1</vt:lpwstr>
  </property>
  <property fmtid="{D5CDD505-2E9C-101B-9397-08002B2CF9AE}" pid="13" name="Organisaatiotieto">
    <vt:lpwstr>166;#Infektioyksikkö|d873b9ee-c5a1-43a5-91cd-d45393df5f8c</vt:lpwstr>
  </property>
  <property fmtid="{D5CDD505-2E9C-101B-9397-08002B2CF9AE}" pid="14" name="Order">
    <vt:r8>265800</vt:r8>
  </property>
  <property fmtid="{D5CDD505-2E9C-101B-9397-08002B2CF9AE}" pid="16" name="SharedWithUsers">
    <vt:lpwstr/>
  </property>
  <property fmtid="{D5CDD505-2E9C-101B-9397-08002B2CF9AE}" pid="17" name="TaxKeywordTaxHTField">
    <vt:lpwstr/>
  </property>
</Properties>
</file>